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73"/>
  </p:notesMasterIdLst>
  <p:sldIdLst>
    <p:sldId id="290" r:id="rId2"/>
    <p:sldId id="284" r:id="rId3"/>
    <p:sldId id="291" r:id="rId4"/>
    <p:sldId id="314" r:id="rId5"/>
    <p:sldId id="334" r:id="rId6"/>
    <p:sldId id="335" r:id="rId7"/>
    <p:sldId id="356" r:id="rId8"/>
    <p:sldId id="357" r:id="rId9"/>
    <p:sldId id="292" r:id="rId10"/>
    <p:sldId id="313" r:id="rId11"/>
    <p:sldId id="300" r:id="rId12"/>
    <p:sldId id="312" r:id="rId13"/>
    <p:sldId id="336" r:id="rId14"/>
    <p:sldId id="337" r:id="rId15"/>
    <p:sldId id="340" r:id="rId16"/>
    <p:sldId id="341" r:id="rId17"/>
    <p:sldId id="347" r:id="rId18"/>
    <p:sldId id="348" r:id="rId19"/>
    <p:sldId id="349" r:id="rId20"/>
    <p:sldId id="293" r:id="rId21"/>
    <p:sldId id="325" r:id="rId22"/>
    <p:sldId id="324" r:id="rId23"/>
    <p:sldId id="354" r:id="rId24"/>
    <p:sldId id="320" r:id="rId25"/>
    <p:sldId id="323" r:id="rId26"/>
    <p:sldId id="326" r:id="rId27"/>
    <p:sldId id="322" r:id="rId28"/>
    <p:sldId id="353" r:id="rId29"/>
    <p:sldId id="321" r:id="rId30"/>
    <p:sldId id="301" r:id="rId31"/>
    <p:sldId id="319" r:id="rId32"/>
    <p:sldId id="352" r:id="rId33"/>
    <p:sldId id="294" r:id="rId34"/>
    <p:sldId id="302" r:id="rId35"/>
    <p:sldId id="309" r:id="rId36"/>
    <p:sldId id="343" r:id="rId37"/>
    <p:sldId id="296" r:id="rId38"/>
    <p:sldId id="304" r:id="rId39"/>
    <p:sldId id="331" r:id="rId40"/>
    <p:sldId id="332" r:id="rId41"/>
    <p:sldId id="333" r:id="rId42"/>
    <p:sldId id="297" r:id="rId43"/>
    <p:sldId id="305" r:id="rId44"/>
    <p:sldId id="318" r:id="rId45"/>
    <p:sldId id="298" r:id="rId46"/>
    <p:sldId id="306" r:id="rId47"/>
    <p:sldId id="358" r:id="rId48"/>
    <p:sldId id="359" r:id="rId49"/>
    <p:sldId id="299" r:id="rId50"/>
    <p:sldId id="338" r:id="rId51"/>
    <p:sldId id="339" r:id="rId52"/>
    <p:sldId id="308" r:id="rId53"/>
    <p:sldId id="316" r:id="rId54"/>
    <p:sldId id="317" r:id="rId55"/>
    <p:sldId id="315" r:id="rId56"/>
    <p:sldId id="307" r:id="rId57"/>
    <p:sldId id="310" r:id="rId58"/>
    <p:sldId id="311" r:id="rId59"/>
    <p:sldId id="328" r:id="rId60"/>
    <p:sldId id="329" r:id="rId61"/>
    <p:sldId id="330" r:id="rId62"/>
    <p:sldId id="342" r:id="rId63"/>
    <p:sldId id="344" r:id="rId64"/>
    <p:sldId id="345" r:id="rId65"/>
    <p:sldId id="346" r:id="rId66"/>
    <p:sldId id="350" r:id="rId67"/>
    <p:sldId id="351" r:id="rId68"/>
    <p:sldId id="355" r:id="rId69"/>
    <p:sldId id="360" r:id="rId70"/>
    <p:sldId id="361" r:id="rId71"/>
    <p:sldId id="362" r:id="rId72"/>
  </p:sldIdLst>
  <p:sldSz cx="9144000" cy="5143500" type="screen16x9"/>
  <p:notesSz cx="6858000" cy="9144000"/>
  <p:embeddedFontLst>
    <p:embeddedFont>
      <p:font typeface="Urbanist" panose="020B0604020202020204" charset="0"/>
      <p:regular r:id="rId74"/>
      <p:bold r:id="rId75"/>
      <p:italic r:id="rId76"/>
      <p:boldItalic r:id="rId77"/>
    </p:embeddedFont>
    <p:embeddedFont>
      <p:font typeface="Calibri" panose="020F0502020204030204" pitchFamily="34" charset="0"/>
      <p:regular r:id="rId78"/>
      <p:bold r:id="rId79"/>
      <p:italic r:id="rId80"/>
      <p:boldItalic r:id="rId81"/>
    </p:embeddedFont>
    <p:embeddedFont>
      <p:font typeface="Alexandria ExtraBold" panose="020B0604020202020204" charset="-78"/>
      <p:bold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D8ED19-61E0-4BD3-9F67-1B83DB5F7D31}">
  <a:tblStyle styleId="{BDD8ED19-61E0-4BD3-9F67-1B83DB5F7D3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1327FAD-F47F-429F-AE3C-BBF0A6934F1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7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2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7493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94226" y="720013"/>
            <a:ext cx="8155500" cy="3706500"/>
          </a:xfrm>
          <a:prstGeom prst="roundRect">
            <a:avLst>
              <a:gd name="adj" fmla="val 6093"/>
            </a:avLst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644142" y="649407"/>
            <a:ext cx="1418871" cy="3835846"/>
            <a:chOff x="644142" y="649407"/>
            <a:chExt cx="1418871" cy="3835846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1924867" y="649407"/>
              <a:ext cx="138146" cy="138146"/>
              <a:chOff x="4315031" y="1267400"/>
              <a:chExt cx="298500" cy="298500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644142" y="4347107"/>
              <a:ext cx="138146" cy="138146"/>
              <a:chOff x="4315031" y="1267400"/>
              <a:chExt cx="298500" cy="298500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13225" y="1194500"/>
            <a:ext cx="4017000" cy="212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713225" y="3323500"/>
            <a:ext cx="21816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9" name="Google Shape;19;p2"/>
          <p:cNvGrpSpPr/>
          <p:nvPr/>
        </p:nvGrpSpPr>
        <p:grpSpPr>
          <a:xfrm>
            <a:off x="494222" y="401350"/>
            <a:ext cx="660992" cy="138150"/>
            <a:chOff x="3983" y="1908"/>
            <a:chExt cx="389" cy="81"/>
          </a:xfrm>
        </p:grpSpPr>
        <p:sp>
          <p:nvSpPr>
            <p:cNvPr id="20" name="Google Shape;20;p2"/>
            <p:cNvSpPr/>
            <p:nvPr/>
          </p:nvSpPr>
          <p:spPr>
            <a:xfrm>
              <a:off x="3983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8" h="1084" extrusionOk="0">
                  <a:moveTo>
                    <a:pt x="1148" y="882"/>
                  </a:moveTo>
                  <a:cubicBezTo>
                    <a:pt x="1148" y="202"/>
                    <a:pt x="1148" y="202"/>
                    <a:pt x="1148" y="202"/>
                  </a:cubicBezTo>
                  <a:cubicBezTo>
                    <a:pt x="1148" y="91"/>
                    <a:pt x="1057" y="0"/>
                    <a:pt x="946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91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1" y="1084"/>
                    <a:pt x="202" y="1084"/>
                  </a:cubicBezTo>
                  <a:cubicBezTo>
                    <a:pt x="946" y="1084"/>
                    <a:pt x="946" y="1084"/>
                    <a:pt x="946" y="1084"/>
                  </a:cubicBezTo>
                  <a:cubicBezTo>
                    <a:pt x="1057" y="1084"/>
                    <a:pt x="1148" y="994"/>
                    <a:pt x="1148" y="8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008" y="1932"/>
              <a:ext cx="35" cy="34"/>
            </a:xfrm>
            <a:custGeom>
              <a:avLst/>
              <a:gdLst/>
              <a:ahLst/>
              <a:cxnLst/>
              <a:rect l="l" t="t" r="r" b="b"/>
              <a:pathLst>
                <a:path w="472" h="460" extrusionOk="0">
                  <a:moveTo>
                    <a:pt x="472" y="207"/>
                  </a:moveTo>
                  <a:cubicBezTo>
                    <a:pt x="472" y="401"/>
                    <a:pt x="472" y="401"/>
                    <a:pt x="472" y="401"/>
                  </a:cubicBezTo>
                  <a:cubicBezTo>
                    <a:pt x="472" y="433"/>
                    <a:pt x="445" y="460"/>
                    <a:pt x="413" y="460"/>
                  </a:cubicBezTo>
                  <a:cubicBezTo>
                    <a:pt x="59" y="460"/>
                    <a:pt x="59" y="460"/>
                    <a:pt x="59" y="460"/>
                  </a:cubicBezTo>
                  <a:cubicBezTo>
                    <a:pt x="27" y="460"/>
                    <a:pt x="0" y="433"/>
                    <a:pt x="0" y="401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189"/>
                    <a:pt x="8" y="173"/>
                    <a:pt x="22" y="161"/>
                  </a:cubicBezTo>
                  <a:cubicBezTo>
                    <a:pt x="199" y="17"/>
                    <a:pt x="199" y="17"/>
                    <a:pt x="199" y="17"/>
                  </a:cubicBezTo>
                  <a:cubicBezTo>
                    <a:pt x="221" y="0"/>
                    <a:pt x="252" y="0"/>
                    <a:pt x="274" y="17"/>
                  </a:cubicBezTo>
                  <a:cubicBezTo>
                    <a:pt x="450" y="161"/>
                    <a:pt x="450" y="161"/>
                    <a:pt x="450" y="161"/>
                  </a:cubicBezTo>
                  <a:cubicBezTo>
                    <a:pt x="464" y="173"/>
                    <a:pt x="472" y="189"/>
                    <a:pt x="472" y="2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286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7" h="1084" extrusionOk="0">
                  <a:moveTo>
                    <a:pt x="1147" y="882"/>
                  </a:moveTo>
                  <a:cubicBezTo>
                    <a:pt x="1147" y="202"/>
                    <a:pt x="1147" y="202"/>
                    <a:pt x="1147" y="202"/>
                  </a:cubicBezTo>
                  <a:cubicBezTo>
                    <a:pt x="1147" y="91"/>
                    <a:pt x="1057" y="0"/>
                    <a:pt x="946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90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0" y="1084"/>
                    <a:pt x="202" y="1084"/>
                  </a:cubicBezTo>
                  <a:cubicBezTo>
                    <a:pt x="946" y="1084"/>
                    <a:pt x="946" y="1084"/>
                    <a:pt x="946" y="1084"/>
                  </a:cubicBezTo>
                  <a:cubicBezTo>
                    <a:pt x="1057" y="1084"/>
                    <a:pt x="1147" y="994"/>
                    <a:pt x="1147" y="8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317" y="1930"/>
              <a:ext cx="30" cy="31"/>
            </a:xfrm>
            <a:custGeom>
              <a:avLst/>
              <a:gdLst/>
              <a:ahLst/>
              <a:cxnLst/>
              <a:rect l="l" t="t" r="r" b="b"/>
              <a:pathLst>
                <a:path w="406" h="425" extrusionOk="0">
                  <a:moveTo>
                    <a:pt x="0" y="212"/>
                  </a:moveTo>
                  <a:cubicBezTo>
                    <a:pt x="0" y="163"/>
                    <a:pt x="19" y="113"/>
                    <a:pt x="57" y="76"/>
                  </a:cubicBezTo>
                  <a:cubicBezTo>
                    <a:pt x="132" y="0"/>
                    <a:pt x="255" y="0"/>
                    <a:pt x="331" y="76"/>
                  </a:cubicBezTo>
                  <a:cubicBezTo>
                    <a:pt x="406" y="151"/>
                    <a:pt x="406" y="274"/>
                    <a:pt x="331" y="349"/>
                  </a:cubicBezTo>
                  <a:cubicBezTo>
                    <a:pt x="331" y="349"/>
                    <a:pt x="331" y="349"/>
                    <a:pt x="331" y="349"/>
                  </a:cubicBezTo>
                  <a:cubicBezTo>
                    <a:pt x="255" y="425"/>
                    <a:pt x="132" y="425"/>
                    <a:pt x="57" y="349"/>
                  </a:cubicBezTo>
                  <a:cubicBezTo>
                    <a:pt x="19" y="311"/>
                    <a:pt x="0" y="262"/>
                    <a:pt x="0" y="212"/>
                  </a:cubicBezTo>
                  <a:close/>
                  <a:moveTo>
                    <a:pt x="336" y="212"/>
                  </a:moveTo>
                  <a:cubicBezTo>
                    <a:pt x="336" y="176"/>
                    <a:pt x="322" y="140"/>
                    <a:pt x="294" y="112"/>
                  </a:cubicBezTo>
                  <a:cubicBezTo>
                    <a:pt x="239" y="57"/>
                    <a:pt x="149" y="57"/>
                    <a:pt x="94" y="112"/>
                  </a:cubicBezTo>
                  <a:cubicBezTo>
                    <a:pt x="38" y="167"/>
                    <a:pt x="38" y="257"/>
                    <a:pt x="94" y="313"/>
                  </a:cubicBezTo>
                  <a:cubicBezTo>
                    <a:pt x="149" y="368"/>
                    <a:pt x="239" y="368"/>
                    <a:pt x="294" y="313"/>
                  </a:cubicBezTo>
                  <a:cubicBezTo>
                    <a:pt x="322" y="285"/>
                    <a:pt x="336" y="249"/>
                    <a:pt x="336" y="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311" y="19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90" h="192" extrusionOk="0">
                  <a:moveTo>
                    <a:pt x="0" y="164"/>
                  </a:moveTo>
                  <a:cubicBezTo>
                    <a:pt x="0" y="157"/>
                    <a:pt x="3" y="151"/>
                    <a:pt x="8" y="145"/>
                  </a:cubicBezTo>
                  <a:cubicBezTo>
                    <a:pt x="143" y="10"/>
                    <a:pt x="143" y="10"/>
                    <a:pt x="143" y="10"/>
                  </a:cubicBezTo>
                  <a:cubicBezTo>
                    <a:pt x="153" y="0"/>
                    <a:pt x="169" y="0"/>
                    <a:pt x="179" y="10"/>
                  </a:cubicBezTo>
                  <a:cubicBezTo>
                    <a:pt x="190" y="20"/>
                    <a:pt x="190" y="37"/>
                    <a:pt x="179" y="47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2"/>
                    <a:pt x="18" y="192"/>
                    <a:pt x="8" y="182"/>
                  </a:cubicBezTo>
                  <a:cubicBezTo>
                    <a:pt x="3" y="177"/>
                    <a:pt x="0" y="170"/>
                    <a:pt x="0" y="1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134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7" h="1084" extrusionOk="0">
                  <a:moveTo>
                    <a:pt x="1147" y="882"/>
                  </a:moveTo>
                  <a:cubicBezTo>
                    <a:pt x="1147" y="202"/>
                    <a:pt x="1147" y="202"/>
                    <a:pt x="1147" y="202"/>
                  </a:cubicBezTo>
                  <a:cubicBezTo>
                    <a:pt x="1147" y="91"/>
                    <a:pt x="1057" y="0"/>
                    <a:pt x="945" y="0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90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0" y="1084"/>
                    <a:pt x="201" y="1084"/>
                  </a:cubicBezTo>
                  <a:cubicBezTo>
                    <a:pt x="945" y="1084"/>
                    <a:pt x="945" y="1084"/>
                    <a:pt x="945" y="1084"/>
                  </a:cubicBezTo>
                  <a:cubicBezTo>
                    <a:pt x="1057" y="1084"/>
                    <a:pt x="1147" y="994"/>
                    <a:pt x="1147" y="8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157" y="1933"/>
              <a:ext cx="40" cy="31"/>
            </a:xfrm>
            <a:custGeom>
              <a:avLst/>
              <a:gdLst/>
              <a:ahLst/>
              <a:cxnLst/>
              <a:rect l="l" t="t" r="r" b="b"/>
              <a:pathLst>
                <a:path w="527" h="421" extrusionOk="0">
                  <a:moveTo>
                    <a:pt x="481" y="46"/>
                  </a:moveTo>
                  <a:cubicBezTo>
                    <a:pt x="435" y="0"/>
                    <a:pt x="360" y="0"/>
                    <a:pt x="314" y="46"/>
                  </a:cubicBezTo>
                  <a:cubicBezTo>
                    <a:pt x="263" y="96"/>
                    <a:pt x="263" y="96"/>
                    <a:pt x="263" y="96"/>
                  </a:cubicBezTo>
                  <a:cubicBezTo>
                    <a:pt x="213" y="46"/>
                    <a:pt x="213" y="46"/>
                    <a:pt x="213" y="46"/>
                  </a:cubicBezTo>
                  <a:cubicBezTo>
                    <a:pt x="167" y="0"/>
                    <a:pt x="92" y="0"/>
                    <a:pt x="46" y="46"/>
                  </a:cubicBezTo>
                  <a:cubicBezTo>
                    <a:pt x="0" y="92"/>
                    <a:pt x="0" y="166"/>
                    <a:pt x="46" y="213"/>
                  </a:cubicBezTo>
                  <a:cubicBezTo>
                    <a:pt x="169" y="336"/>
                    <a:pt x="169" y="336"/>
                    <a:pt x="169" y="336"/>
                  </a:cubicBezTo>
                  <a:cubicBezTo>
                    <a:pt x="172" y="340"/>
                    <a:pt x="263" y="421"/>
                    <a:pt x="263" y="421"/>
                  </a:cubicBezTo>
                  <a:cubicBezTo>
                    <a:pt x="263" y="421"/>
                    <a:pt x="354" y="340"/>
                    <a:pt x="357" y="336"/>
                  </a:cubicBezTo>
                  <a:cubicBezTo>
                    <a:pt x="481" y="213"/>
                    <a:pt x="481" y="213"/>
                    <a:pt x="481" y="213"/>
                  </a:cubicBezTo>
                  <a:cubicBezTo>
                    <a:pt x="527" y="166"/>
                    <a:pt x="527" y="92"/>
                    <a:pt x="481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"/>
          <p:cNvSpPr txBox="1">
            <a:spLocks noGrp="1"/>
          </p:cNvSpPr>
          <p:nvPr>
            <p:ph type="title"/>
          </p:nvPr>
        </p:nvSpPr>
        <p:spPr>
          <a:xfrm>
            <a:off x="1711500" y="1307100"/>
            <a:ext cx="5721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-986525" y="-124976"/>
            <a:ext cx="10813200" cy="5835601"/>
            <a:chOff x="-986525" y="-124976"/>
            <a:chExt cx="10813200" cy="5835601"/>
          </a:xfrm>
        </p:grpSpPr>
        <p:sp>
          <p:nvSpPr>
            <p:cNvPr id="126" name="Google Shape;126;p8"/>
            <p:cNvSpPr/>
            <p:nvPr/>
          </p:nvSpPr>
          <p:spPr>
            <a:xfrm>
              <a:off x="8430775" y="1740125"/>
              <a:ext cx="1395900" cy="397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-986525" y="-124976"/>
              <a:ext cx="1395900" cy="223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" name="Google Shape;128;p8"/>
          <p:cNvGrpSpPr/>
          <p:nvPr/>
        </p:nvGrpSpPr>
        <p:grpSpPr>
          <a:xfrm>
            <a:off x="276673" y="279386"/>
            <a:ext cx="8409392" cy="4280839"/>
            <a:chOff x="276673" y="279386"/>
            <a:chExt cx="8409392" cy="4280839"/>
          </a:xfrm>
        </p:grpSpPr>
        <p:grpSp>
          <p:nvGrpSpPr>
            <p:cNvPr id="129" name="Google Shape;129;p8"/>
            <p:cNvGrpSpPr/>
            <p:nvPr/>
          </p:nvGrpSpPr>
          <p:grpSpPr>
            <a:xfrm>
              <a:off x="8175465" y="4073375"/>
              <a:ext cx="510600" cy="486850"/>
              <a:chOff x="7894190" y="924075"/>
              <a:chExt cx="510600" cy="486850"/>
            </a:xfrm>
          </p:grpSpPr>
          <p:sp>
            <p:nvSpPr>
              <p:cNvPr id="130" name="Google Shape;130;p8"/>
              <p:cNvSpPr/>
              <p:nvPr/>
            </p:nvSpPr>
            <p:spPr>
              <a:xfrm>
                <a:off x="7894190" y="924075"/>
                <a:ext cx="510600" cy="486850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31" extrusionOk="0">
                    <a:moveTo>
                      <a:pt x="912" y="414"/>
                    </a:moveTo>
                    <a:cubicBezTo>
                      <a:pt x="944" y="694"/>
                      <a:pt x="714" y="931"/>
                      <a:pt x="433" y="907"/>
                    </a:cubicBezTo>
                    <a:cubicBezTo>
                      <a:pt x="225" y="889"/>
                      <a:pt x="55" y="724"/>
                      <a:pt x="31" y="517"/>
                    </a:cubicBezTo>
                    <a:cubicBezTo>
                      <a:pt x="0" y="237"/>
                      <a:pt x="230" y="0"/>
                      <a:pt x="510" y="24"/>
                    </a:cubicBezTo>
                    <a:cubicBezTo>
                      <a:pt x="718" y="41"/>
                      <a:pt x="888" y="207"/>
                      <a:pt x="912" y="4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8"/>
              <p:cNvSpPr/>
              <p:nvPr/>
            </p:nvSpPr>
            <p:spPr>
              <a:xfrm>
                <a:off x="7986973" y="1181891"/>
                <a:ext cx="62907" cy="11533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296" extrusionOk="0">
                    <a:moveTo>
                      <a:pt x="163" y="291"/>
                    </a:moveTo>
                    <a:cubicBezTo>
                      <a:pt x="124" y="296"/>
                      <a:pt x="65" y="287"/>
                      <a:pt x="40" y="233"/>
                    </a:cubicBezTo>
                    <a:cubicBezTo>
                      <a:pt x="0" y="144"/>
                      <a:pt x="5" y="34"/>
                      <a:pt x="68" y="13"/>
                    </a:cubicBezTo>
                    <a:cubicBezTo>
                      <a:pt x="87" y="7"/>
                      <a:pt x="103" y="2"/>
                      <a:pt x="115" y="0"/>
                    </a:cubicBezTo>
                    <a:cubicBezTo>
                      <a:pt x="123" y="22"/>
                      <a:pt x="162" y="150"/>
                      <a:pt x="163" y="29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8249088" y="1181891"/>
                <a:ext cx="62907" cy="11533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296" extrusionOk="0">
                    <a:moveTo>
                      <a:pt x="0" y="291"/>
                    </a:moveTo>
                    <a:cubicBezTo>
                      <a:pt x="39" y="296"/>
                      <a:pt x="99" y="287"/>
                      <a:pt x="123" y="233"/>
                    </a:cubicBezTo>
                    <a:cubicBezTo>
                      <a:pt x="163" y="144"/>
                      <a:pt x="158" y="34"/>
                      <a:pt x="95" y="13"/>
                    </a:cubicBezTo>
                    <a:cubicBezTo>
                      <a:pt x="76" y="7"/>
                      <a:pt x="61" y="2"/>
                      <a:pt x="48" y="0"/>
                    </a:cubicBezTo>
                    <a:cubicBezTo>
                      <a:pt x="41" y="22"/>
                      <a:pt x="1" y="150"/>
                      <a:pt x="0" y="29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8"/>
              <p:cNvSpPr/>
              <p:nvPr/>
            </p:nvSpPr>
            <p:spPr>
              <a:xfrm>
                <a:off x="8034154" y="1024622"/>
                <a:ext cx="230663" cy="157269"/>
              </a:xfrm>
              <a:custGeom>
                <a:avLst/>
                <a:gdLst/>
                <a:ahLst/>
                <a:cxnLst/>
                <a:rect l="l" t="t" r="r" b="b"/>
                <a:pathLst>
                  <a:path w="600" h="408" extrusionOk="0">
                    <a:moveTo>
                      <a:pt x="299" y="4"/>
                    </a:moveTo>
                    <a:cubicBezTo>
                      <a:pt x="265" y="0"/>
                      <a:pt x="16" y="3"/>
                      <a:pt x="0" y="408"/>
                    </a:cubicBezTo>
                    <a:cubicBezTo>
                      <a:pt x="28" y="402"/>
                      <a:pt x="28" y="402"/>
                      <a:pt x="28" y="402"/>
                    </a:cubicBezTo>
                    <a:cubicBezTo>
                      <a:pt x="28" y="402"/>
                      <a:pt x="51" y="69"/>
                      <a:pt x="304" y="67"/>
                    </a:cubicBezTo>
                    <a:cubicBezTo>
                      <a:pt x="556" y="69"/>
                      <a:pt x="571" y="402"/>
                      <a:pt x="571" y="402"/>
                    </a:cubicBezTo>
                    <a:cubicBezTo>
                      <a:pt x="600" y="408"/>
                      <a:pt x="600" y="408"/>
                      <a:pt x="600" y="408"/>
                    </a:cubicBezTo>
                    <a:cubicBezTo>
                      <a:pt x="583" y="3"/>
                      <a:pt x="332" y="0"/>
                      <a:pt x="299" y="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" name="Google Shape;134;p8"/>
            <p:cNvGrpSpPr/>
            <p:nvPr/>
          </p:nvGrpSpPr>
          <p:grpSpPr>
            <a:xfrm>
              <a:off x="276673" y="279386"/>
              <a:ext cx="250926" cy="250500"/>
              <a:chOff x="8631948" y="289000"/>
              <a:chExt cx="250926" cy="250500"/>
            </a:xfrm>
          </p:grpSpPr>
          <p:sp>
            <p:nvSpPr>
              <p:cNvPr id="135" name="Google Shape;135;p8"/>
              <p:cNvSpPr/>
              <p:nvPr/>
            </p:nvSpPr>
            <p:spPr>
              <a:xfrm>
                <a:off x="8631948" y="289000"/>
                <a:ext cx="250926" cy="25050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605" extrusionOk="0">
                    <a:moveTo>
                      <a:pt x="603" y="298"/>
                    </a:moveTo>
                    <a:cubicBezTo>
                      <a:pt x="606" y="464"/>
                      <a:pt x="473" y="600"/>
                      <a:pt x="307" y="603"/>
                    </a:cubicBezTo>
                    <a:cubicBezTo>
                      <a:pt x="142" y="605"/>
                      <a:pt x="5" y="473"/>
                      <a:pt x="3" y="307"/>
                    </a:cubicBezTo>
                    <a:cubicBezTo>
                      <a:pt x="0" y="141"/>
                      <a:pt x="133" y="5"/>
                      <a:pt x="299" y="2"/>
                    </a:cubicBezTo>
                    <a:cubicBezTo>
                      <a:pt x="465" y="0"/>
                      <a:pt x="601" y="132"/>
                      <a:pt x="603" y="2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8"/>
              <p:cNvSpPr/>
              <p:nvPr/>
            </p:nvSpPr>
            <p:spPr>
              <a:xfrm>
                <a:off x="8678765" y="335613"/>
                <a:ext cx="157293" cy="157276"/>
              </a:xfrm>
              <a:custGeom>
                <a:avLst/>
                <a:gdLst/>
                <a:ahLst/>
                <a:cxnLst/>
                <a:rect l="l" t="t" r="r" b="b"/>
                <a:pathLst>
                  <a:path w="573" h="573" extrusionOk="0">
                    <a:moveTo>
                      <a:pt x="329" y="36"/>
                    </a:moveTo>
                    <a:cubicBezTo>
                      <a:pt x="227" y="71"/>
                      <a:pt x="154" y="155"/>
                      <a:pt x="154" y="155"/>
                    </a:cubicBezTo>
                    <a:cubicBezTo>
                      <a:pt x="154" y="155"/>
                      <a:pt x="70" y="227"/>
                      <a:pt x="35" y="330"/>
                    </a:cubicBezTo>
                    <a:cubicBezTo>
                      <a:pt x="0" y="433"/>
                      <a:pt x="37" y="527"/>
                      <a:pt x="122" y="573"/>
                    </a:cubicBezTo>
                    <a:cubicBezTo>
                      <a:pt x="122" y="573"/>
                      <a:pt x="222" y="531"/>
                      <a:pt x="211" y="421"/>
                    </a:cubicBezTo>
                    <a:cubicBezTo>
                      <a:pt x="211" y="421"/>
                      <a:pt x="101" y="339"/>
                      <a:pt x="219" y="220"/>
                    </a:cubicBezTo>
                    <a:cubicBezTo>
                      <a:pt x="338" y="101"/>
                      <a:pt x="420" y="211"/>
                      <a:pt x="420" y="211"/>
                    </a:cubicBezTo>
                    <a:cubicBezTo>
                      <a:pt x="420" y="211"/>
                      <a:pt x="506" y="231"/>
                      <a:pt x="573" y="123"/>
                    </a:cubicBezTo>
                    <a:cubicBezTo>
                      <a:pt x="526" y="38"/>
                      <a:pt x="432" y="0"/>
                      <a:pt x="329" y="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7" name="Google Shape;137;p8"/>
          <p:cNvGrpSpPr/>
          <p:nvPr/>
        </p:nvGrpSpPr>
        <p:grpSpPr>
          <a:xfrm>
            <a:off x="342067" y="1428699"/>
            <a:ext cx="8157771" cy="2219896"/>
            <a:chOff x="342067" y="1428699"/>
            <a:chExt cx="8157771" cy="2219896"/>
          </a:xfrm>
        </p:grpSpPr>
        <p:grpSp>
          <p:nvGrpSpPr>
            <p:cNvPr id="138" name="Google Shape;138;p8"/>
            <p:cNvGrpSpPr/>
            <p:nvPr/>
          </p:nvGrpSpPr>
          <p:grpSpPr>
            <a:xfrm>
              <a:off x="342067" y="1428699"/>
              <a:ext cx="138146" cy="138146"/>
              <a:chOff x="4315031" y="1267400"/>
              <a:chExt cx="298500" cy="298500"/>
            </a:xfrm>
          </p:grpSpPr>
          <p:sp>
            <p:nvSpPr>
              <p:cNvPr id="139" name="Google Shape;139;p8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" name="Google Shape;141;p8"/>
            <p:cNvGrpSpPr/>
            <p:nvPr/>
          </p:nvGrpSpPr>
          <p:grpSpPr>
            <a:xfrm>
              <a:off x="8361692" y="3510449"/>
              <a:ext cx="138146" cy="138146"/>
              <a:chOff x="4315031" y="1267400"/>
              <a:chExt cx="298500" cy="298500"/>
            </a:xfrm>
          </p:grpSpPr>
          <p:sp>
            <p:nvSpPr>
              <p:cNvPr id="142" name="Google Shape;142;p8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8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"/>
          <p:cNvSpPr/>
          <p:nvPr/>
        </p:nvSpPr>
        <p:spPr>
          <a:xfrm>
            <a:off x="494226" y="720013"/>
            <a:ext cx="8155500" cy="3706500"/>
          </a:xfrm>
          <a:prstGeom prst="roundRect">
            <a:avLst>
              <a:gd name="adj" fmla="val 6093"/>
            </a:avLst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9"/>
          <p:cNvSpPr txBox="1">
            <a:spLocks noGrp="1"/>
          </p:cNvSpPr>
          <p:nvPr>
            <p:ph type="title"/>
          </p:nvPr>
        </p:nvSpPr>
        <p:spPr>
          <a:xfrm>
            <a:off x="2135550" y="1255525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7" name="Google Shape;147;p9"/>
          <p:cNvSpPr txBox="1">
            <a:spLocks noGrp="1"/>
          </p:cNvSpPr>
          <p:nvPr>
            <p:ph type="subTitle" idx="1"/>
          </p:nvPr>
        </p:nvSpPr>
        <p:spPr>
          <a:xfrm>
            <a:off x="2135550" y="3219925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48" name="Google Shape;148;p9"/>
          <p:cNvGrpSpPr/>
          <p:nvPr/>
        </p:nvGrpSpPr>
        <p:grpSpPr>
          <a:xfrm>
            <a:off x="644142" y="649407"/>
            <a:ext cx="1418871" cy="3835846"/>
            <a:chOff x="644142" y="649407"/>
            <a:chExt cx="1418871" cy="3835846"/>
          </a:xfrm>
        </p:grpSpPr>
        <p:grpSp>
          <p:nvGrpSpPr>
            <p:cNvPr id="149" name="Google Shape;149;p9"/>
            <p:cNvGrpSpPr/>
            <p:nvPr/>
          </p:nvGrpSpPr>
          <p:grpSpPr>
            <a:xfrm>
              <a:off x="1924867" y="649407"/>
              <a:ext cx="138146" cy="138146"/>
              <a:chOff x="4315031" y="1267400"/>
              <a:chExt cx="298500" cy="298500"/>
            </a:xfrm>
          </p:grpSpPr>
          <p:sp>
            <p:nvSpPr>
              <p:cNvPr id="150" name="Google Shape;150;p9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" name="Google Shape;152;p9"/>
            <p:cNvGrpSpPr/>
            <p:nvPr/>
          </p:nvGrpSpPr>
          <p:grpSpPr>
            <a:xfrm>
              <a:off x="644142" y="4347107"/>
              <a:ext cx="138146" cy="138146"/>
              <a:chOff x="4315031" y="1267400"/>
              <a:chExt cx="298500" cy="298500"/>
            </a:xfrm>
          </p:grpSpPr>
          <p:sp>
            <p:nvSpPr>
              <p:cNvPr id="153" name="Google Shape;153;p9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9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5" name="Google Shape;155;p9"/>
          <p:cNvGrpSpPr/>
          <p:nvPr/>
        </p:nvGrpSpPr>
        <p:grpSpPr>
          <a:xfrm>
            <a:off x="494222" y="401350"/>
            <a:ext cx="660992" cy="138150"/>
            <a:chOff x="3983" y="1908"/>
            <a:chExt cx="389" cy="81"/>
          </a:xfrm>
        </p:grpSpPr>
        <p:sp>
          <p:nvSpPr>
            <p:cNvPr id="156" name="Google Shape;156;p9"/>
            <p:cNvSpPr/>
            <p:nvPr/>
          </p:nvSpPr>
          <p:spPr>
            <a:xfrm>
              <a:off x="3983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8" h="1084" extrusionOk="0">
                  <a:moveTo>
                    <a:pt x="1148" y="882"/>
                  </a:moveTo>
                  <a:cubicBezTo>
                    <a:pt x="1148" y="202"/>
                    <a:pt x="1148" y="202"/>
                    <a:pt x="1148" y="202"/>
                  </a:cubicBezTo>
                  <a:cubicBezTo>
                    <a:pt x="1148" y="91"/>
                    <a:pt x="1057" y="0"/>
                    <a:pt x="946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91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1" y="1084"/>
                    <a:pt x="202" y="1084"/>
                  </a:cubicBezTo>
                  <a:cubicBezTo>
                    <a:pt x="946" y="1084"/>
                    <a:pt x="946" y="1084"/>
                    <a:pt x="946" y="1084"/>
                  </a:cubicBezTo>
                  <a:cubicBezTo>
                    <a:pt x="1057" y="1084"/>
                    <a:pt x="1148" y="994"/>
                    <a:pt x="1148" y="8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4008" y="1932"/>
              <a:ext cx="35" cy="34"/>
            </a:xfrm>
            <a:custGeom>
              <a:avLst/>
              <a:gdLst/>
              <a:ahLst/>
              <a:cxnLst/>
              <a:rect l="l" t="t" r="r" b="b"/>
              <a:pathLst>
                <a:path w="472" h="460" extrusionOk="0">
                  <a:moveTo>
                    <a:pt x="472" y="207"/>
                  </a:moveTo>
                  <a:cubicBezTo>
                    <a:pt x="472" y="401"/>
                    <a:pt x="472" y="401"/>
                    <a:pt x="472" y="401"/>
                  </a:cubicBezTo>
                  <a:cubicBezTo>
                    <a:pt x="472" y="433"/>
                    <a:pt x="445" y="460"/>
                    <a:pt x="413" y="460"/>
                  </a:cubicBezTo>
                  <a:cubicBezTo>
                    <a:pt x="59" y="460"/>
                    <a:pt x="59" y="460"/>
                    <a:pt x="59" y="460"/>
                  </a:cubicBezTo>
                  <a:cubicBezTo>
                    <a:pt x="27" y="460"/>
                    <a:pt x="0" y="433"/>
                    <a:pt x="0" y="401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189"/>
                    <a:pt x="8" y="173"/>
                    <a:pt x="22" y="161"/>
                  </a:cubicBezTo>
                  <a:cubicBezTo>
                    <a:pt x="199" y="17"/>
                    <a:pt x="199" y="17"/>
                    <a:pt x="199" y="17"/>
                  </a:cubicBezTo>
                  <a:cubicBezTo>
                    <a:pt x="221" y="0"/>
                    <a:pt x="252" y="0"/>
                    <a:pt x="274" y="17"/>
                  </a:cubicBezTo>
                  <a:cubicBezTo>
                    <a:pt x="450" y="161"/>
                    <a:pt x="450" y="161"/>
                    <a:pt x="450" y="161"/>
                  </a:cubicBezTo>
                  <a:cubicBezTo>
                    <a:pt x="464" y="173"/>
                    <a:pt x="472" y="189"/>
                    <a:pt x="472" y="2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4286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7" h="1084" extrusionOk="0">
                  <a:moveTo>
                    <a:pt x="1147" y="882"/>
                  </a:moveTo>
                  <a:cubicBezTo>
                    <a:pt x="1147" y="202"/>
                    <a:pt x="1147" y="202"/>
                    <a:pt x="1147" y="202"/>
                  </a:cubicBezTo>
                  <a:cubicBezTo>
                    <a:pt x="1147" y="91"/>
                    <a:pt x="1057" y="0"/>
                    <a:pt x="946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90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0" y="1084"/>
                    <a:pt x="202" y="1084"/>
                  </a:cubicBezTo>
                  <a:cubicBezTo>
                    <a:pt x="946" y="1084"/>
                    <a:pt x="946" y="1084"/>
                    <a:pt x="946" y="1084"/>
                  </a:cubicBezTo>
                  <a:cubicBezTo>
                    <a:pt x="1057" y="1084"/>
                    <a:pt x="1147" y="994"/>
                    <a:pt x="1147" y="8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4317" y="1930"/>
              <a:ext cx="30" cy="31"/>
            </a:xfrm>
            <a:custGeom>
              <a:avLst/>
              <a:gdLst/>
              <a:ahLst/>
              <a:cxnLst/>
              <a:rect l="l" t="t" r="r" b="b"/>
              <a:pathLst>
                <a:path w="406" h="425" extrusionOk="0">
                  <a:moveTo>
                    <a:pt x="0" y="212"/>
                  </a:moveTo>
                  <a:cubicBezTo>
                    <a:pt x="0" y="163"/>
                    <a:pt x="19" y="113"/>
                    <a:pt x="57" y="76"/>
                  </a:cubicBezTo>
                  <a:cubicBezTo>
                    <a:pt x="132" y="0"/>
                    <a:pt x="255" y="0"/>
                    <a:pt x="331" y="76"/>
                  </a:cubicBezTo>
                  <a:cubicBezTo>
                    <a:pt x="406" y="151"/>
                    <a:pt x="406" y="274"/>
                    <a:pt x="331" y="349"/>
                  </a:cubicBezTo>
                  <a:cubicBezTo>
                    <a:pt x="331" y="349"/>
                    <a:pt x="331" y="349"/>
                    <a:pt x="331" y="349"/>
                  </a:cubicBezTo>
                  <a:cubicBezTo>
                    <a:pt x="255" y="425"/>
                    <a:pt x="132" y="425"/>
                    <a:pt x="57" y="349"/>
                  </a:cubicBezTo>
                  <a:cubicBezTo>
                    <a:pt x="19" y="311"/>
                    <a:pt x="0" y="262"/>
                    <a:pt x="0" y="212"/>
                  </a:cubicBezTo>
                  <a:close/>
                  <a:moveTo>
                    <a:pt x="336" y="212"/>
                  </a:moveTo>
                  <a:cubicBezTo>
                    <a:pt x="336" y="176"/>
                    <a:pt x="322" y="140"/>
                    <a:pt x="294" y="112"/>
                  </a:cubicBezTo>
                  <a:cubicBezTo>
                    <a:pt x="239" y="57"/>
                    <a:pt x="149" y="57"/>
                    <a:pt x="94" y="112"/>
                  </a:cubicBezTo>
                  <a:cubicBezTo>
                    <a:pt x="38" y="167"/>
                    <a:pt x="38" y="257"/>
                    <a:pt x="94" y="313"/>
                  </a:cubicBezTo>
                  <a:cubicBezTo>
                    <a:pt x="149" y="368"/>
                    <a:pt x="239" y="368"/>
                    <a:pt x="294" y="313"/>
                  </a:cubicBezTo>
                  <a:cubicBezTo>
                    <a:pt x="322" y="285"/>
                    <a:pt x="336" y="249"/>
                    <a:pt x="336" y="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4311" y="19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90" h="192" extrusionOk="0">
                  <a:moveTo>
                    <a:pt x="0" y="164"/>
                  </a:moveTo>
                  <a:cubicBezTo>
                    <a:pt x="0" y="157"/>
                    <a:pt x="3" y="151"/>
                    <a:pt x="8" y="145"/>
                  </a:cubicBezTo>
                  <a:cubicBezTo>
                    <a:pt x="143" y="10"/>
                    <a:pt x="143" y="10"/>
                    <a:pt x="143" y="10"/>
                  </a:cubicBezTo>
                  <a:cubicBezTo>
                    <a:pt x="153" y="0"/>
                    <a:pt x="169" y="0"/>
                    <a:pt x="179" y="10"/>
                  </a:cubicBezTo>
                  <a:cubicBezTo>
                    <a:pt x="190" y="20"/>
                    <a:pt x="190" y="37"/>
                    <a:pt x="179" y="47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2"/>
                    <a:pt x="18" y="192"/>
                    <a:pt x="8" y="182"/>
                  </a:cubicBezTo>
                  <a:cubicBezTo>
                    <a:pt x="3" y="177"/>
                    <a:pt x="0" y="170"/>
                    <a:pt x="0" y="1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4134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7" h="1084" extrusionOk="0">
                  <a:moveTo>
                    <a:pt x="1147" y="882"/>
                  </a:moveTo>
                  <a:cubicBezTo>
                    <a:pt x="1147" y="202"/>
                    <a:pt x="1147" y="202"/>
                    <a:pt x="1147" y="202"/>
                  </a:cubicBezTo>
                  <a:cubicBezTo>
                    <a:pt x="1147" y="91"/>
                    <a:pt x="1057" y="0"/>
                    <a:pt x="945" y="0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90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0" y="1084"/>
                    <a:pt x="201" y="1084"/>
                  </a:cubicBezTo>
                  <a:cubicBezTo>
                    <a:pt x="945" y="1084"/>
                    <a:pt x="945" y="1084"/>
                    <a:pt x="945" y="1084"/>
                  </a:cubicBezTo>
                  <a:cubicBezTo>
                    <a:pt x="1057" y="1084"/>
                    <a:pt x="1147" y="994"/>
                    <a:pt x="1147" y="8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4157" y="1933"/>
              <a:ext cx="40" cy="31"/>
            </a:xfrm>
            <a:custGeom>
              <a:avLst/>
              <a:gdLst/>
              <a:ahLst/>
              <a:cxnLst/>
              <a:rect l="l" t="t" r="r" b="b"/>
              <a:pathLst>
                <a:path w="527" h="421" extrusionOk="0">
                  <a:moveTo>
                    <a:pt x="481" y="46"/>
                  </a:moveTo>
                  <a:cubicBezTo>
                    <a:pt x="435" y="0"/>
                    <a:pt x="360" y="0"/>
                    <a:pt x="314" y="46"/>
                  </a:cubicBezTo>
                  <a:cubicBezTo>
                    <a:pt x="263" y="96"/>
                    <a:pt x="263" y="96"/>
                    <a:pt x="263" y="96"/>
                  </a:cubicBezTo>
                  <a:cubicBezTo>
                    <a:pt x="213" y="46"/>
                    <a:pt x="213" y="46"/>
                    <a:pt x="213" y="46"/>
                  </a:cubicBezTo>
                  <a:cubicBezTo>
                    <a:pt x="167" y="0"/>
                    <a:pt x="92" y="0"/>
                    <a:pt x="46" y="46"/>
                  </a:cubicBezTo>
                  <a:cubicBezTo>
                    <a:pt x="0" y="92"/>
                    <a:pt x="0" y="166"/>
                    <a:pt x="46" y="213"/>
                  </a:cubicBezTo>
                  <a:cubicBezTo>
                    <a:pt x="169" y="336"/>
                    <a:pt x="169" y="336"/>
                    <a:pt x="169" y="336"/>
                  </a:cubicBezTo>
                  <a:cubicBezTo>
                    <a:pt x="172" y="340"/>
                    <a:pt x="263" y="421"/>
                    <a:pt x="263" y="421"/>
                  </a:cubicBezTo>
                  <a:cubicBezTo>
                    <a:pt x="263" y="421"/>
                    <a:pt x="354" y="340"/>
                    <a:pt x="357" y="336"/>
                  </a:cubicBezTo>
                  <a:cubicBezTo>
                    <a:pt x="481" y="213"/>
                    <a:pt x="481" y="213"/>
                    <a:pt x="481" y="213"/>
                  </a:cubicBezTo>
                  <a:cubicBezTo>
                    <a:pt x="527" y="166"/>
                    <a:pt x="527" y="92"/>
                    <a:pt x="481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"/>
          <p:cNvSpPr>
            <a:spLocks noGrp="1"/>
          </p:cNvSpPr>
          <p:nvPr>
            <p:ph type="pic" idx="2"/>
          </p:nvPr>
        </p:nvSpPr>
        <p:spPr>
          <a:xfrm>
            <a:off x="-19600" y="-19600"/>
            <a:ext cx="9163500" cy="5163000"/>
          </a:xfrm>
          <a:prstGeom prst="rect">
            <a:avLst/>
          </a:prstGeom>
          <a:noFill/>
          <a:ln>
            <a:noFill/>
          </a:ln>
        </p:spPr>
      </p:sp>
      <p:sp>
        <p:nvSpPr>
          <p:cNvPr id="165" name="Google Shape;165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5"/>
          <p:cNvSpPr/>
          <p:nvPr/>
        </p:nvSpPr>
        <p:spPr>
          <a:xfrm>
            <a:off x="494226" y="720013"/>
            <a:ext cx="8155500" cy="3706500"/>
          </a:xfrm>
          <a:prstGeom prst="roundRect">
            <a:avLst>
              <a:gd name="adj" fmla="val 6093"/>
            </a:avLst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2" name="Google Shape;492;p25"/>
          <p:cNvGrpSpPr/>
          <p:nvPr/>
        </p:nvGrpSpPr>
        <p:grpSpPr>
          <a:xfrm>
            <a:off x="644142" y="649407"/>
            <a:ext cx="1418871" cy="3835846"/>
            <a:chOff x="644142" y="649407"/>
            <a:chExt cx="1418871" cy="3835846"/>
          </a:xfrm>
        </p:grpSpPr>
        <p:grpSp>
          <p:nvGrpSpPr>
            <p:cNvPr id="493" name="Google Shape;493;p25"/>
            <p:cNvGrpSpPr/>
            <p:nvPr/>
          </p:nvGrpSpPr>
          <p:grpSpPr>
            <a:xfrm>
              <a:off x="1924867" y="649407"/>
              <a:ext cx="138146" cy="138146"/>
              <a:chOff x="4315031" y="1267400"/>
              <a:chExt cx="298500" cy="298500"/>
            </a:xfrm>
          </p:grpSpPr>
          <p:sp>
            <p:nvSpPr>
              <p:cNvPr id="494" name="Google Shape;494;p25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25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6" name="Google Shape;496;p25"/>
            <p:cNvGrpSpPr/>
            <p:nvPr/>
          </p:nvGrpSpPr>
          <p:grpSpPr>
            <a:xfrm>
              <a:off x="644142" y="4347107"/>
              <a:ext cx="138146" cy="138146"/>
              <a:chOff x="4315031" y="1267400"/>
              <a:chExt cx="298500" cy="298500"/>
            </a:xfrm>
          </p:grpSpPr>
          <p:sp>
            <p:nvSpPr>
              <p:cNvPr id="497" name="Google Shape;497;p25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25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99" name="Google Shape;499;p25"/>
          <p:cNvGrpSpPr/>
          <p:nvPr/>
        </p:nvGrpSpPr>
        <p:grpSpPr>
          <a:xfrm>
            <a:off x="494222" y="401350"/>
            <a:ext cx="660992" cy="138150"/>
            <a:chOff x="3983" y="1908"/>
            <a:chExt cx="389" cy="81"/>
          </a:xfrm>
        </p:grpSpPr>
        <p:sp>
          <p:nvSpPr>
            <p:cNvPr id="500" name="Google Shape;500;p25"/>
            <p:cNvSpPr/>
            <p:nvPr/>
          </p:nvSpPr>
          <p:spPr>
            <a:xfrm>
              <a:off x="3983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8" h="1084" extrusionOk="0">
                  <a:moveTo>
                    <a:pt x="1148" y="882"/>
                  </a:moveTo>
                  <a:cubicBezTo>
                    <a:pt x="1148" y="202"/>
                    <a:pt x="1148" y="202"/>
                    <a:pt x="1148" y="202"/>
                  </a:cubicBezTo>
                  <a:cubicBezTo>
                    <a:pt x="1148" y="91"/>
                    <a:pt x="1057" y="0"/>
                    <a:pt x="946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91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1" y="1084"/>
                    <a:pt x="202" y="1084"/>
                  </a:cubicBezTo>
                  <a:cubicBezTo>
                    <a:pt x="946" y="1084"/>
                    <a:pt x="946" y="1084"/>
                    <a:pt x="946" y="1084"/>
                  </a:cubicBezTo>
                  <a:cubicBezTo>
                    <a:pt x="1057" y="1084"/>
                    <a:pt x="1148" y="994"/>
                    <a:pt x="1148" y="8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25"/>
            <p:cNvSpPr/>
            <p:nvPr/>
          </p:nvSpPr>
          <p:spPr>
            <a:xfrm>
              <a:off x="4008" y="1932"/>
              <a:ext cx="35" cy="34"/>
            </a:xfrm>
            <a:custGeom>
              <a:avLst/>
              <a:gdLst/>
              <a:ahLst/>
              <a:cxnLst/>
              <a:rect l="l" t="t" r="r" b="b"/>
              <a:pathLst>
                <a:path w="472" h="460" extrusionOk="0">
                  <a:moveTo>
                    <a:pt x="472" y="207"/>
                  </a:moveTo>
                  <a:cubicBezTo>
                    <a:pt x="472" y="401"/>
                    <a:pt x="472" y="401"/>
                    <a:pt x="472" y="401"/>
                  </a:cubicBezTo>
                  <a:cubicBezTo>
                    <a:pt x="472" y="433"/>
                    <a:pt x="445" y="460"/>
                    <a:pt x="413" y="460"/>
                  </a:cubicBezTo>
                  <a:cubicBezTo>
                    <a:pt x="59" y="460"/>
                    <a:pt x="59" y="460"/>
                    <a:pt x="59" y="460"/>
                  </a:cubicBezTo>
                  <a:cubicBezTo>
                    <a:pt x="27" y="460"/>
                    <a:pt x="0" y="433"/>
                    <a:pt x="0" y="401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189"/>
                    <a:pt x="8" y="173"/>
                    <a:pt x="22" y="161"/>
                  </a:cubicBezTo>
                  <a:cubicBezTo>
                    <a:pt x="199" y="17"/>
                    <a:pt x="199" y="17"/>
                    <a:pt x="199" y="17"/>
                  </a:cubicBezTo>
                  <a:cubicBezTo>
                    <a:pt x="221" y="0"/>
                    <a:pt x="252" y="0"/>
                    <a:pt x="274" y="17"/>
                  </a:cubicBezTo>
                  <a:cubicBezTo>
                    <a:pt x="450" y="161"/>
                    <a:pt x="450" y="161"/>
                    <a:pt x="450" y="161"/>
                  </a:cubicBezTo>
                  <a:cubicBezTo>
                    <a:pt x="464" y="173"/>
                    <a:pt x="472" y="189"/>
                    <a:pt x="472" y="2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25"/>
            <p:cNvSpPr/>
            <p:nvPr/>
          </p:nvSpPr>
          <p:spPr>
            <a:xfrm>
              <a:off x="4286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7" h="1084" extrusionOk="0">
                  <a:moveTo>
                    <a:pt x="1147" y="882"/>
                  </a:moveTo>
                  <a:cubicBezTo>
                    <a:pt x="1147" y="202"/>
                    <a:pt x="1147" y="202"/>
                    <a:pt x="1147" y="202"/>
                  </a:cubicBezTo>
                  <a:cubicBezTo>
                    <a:pt x="1147" y="91"/>
                    <a:pt x="1057" y="0"/>
                    <a:pt x="946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90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0" y="1084"/>
                    <a:pt x="202" y="1084"/>
                  </a:cubicBezTo>
                  <a:cubicBezTo>
                    <a:pt x="946" y="1084"/>
                    <a:pt x="946" y="1084"/>
                    <a:pt x="946" y="1084"/>
                  </a:cubicBezTo>
                  <a:cubicBezTo>
                    <a:pt x="1057" y="1084"/>
                    <a:pt x="1147" y="994"/>
                    <a:pt x="1147" y="8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25"/>
            <p:cNvSpPr/>
            <p:nvPr/>
          </p:nvSpPr>
          <p:spPr>
            <a:xfrm>
              <a:off x="4317" y="1930"/>
              <a:ext cx="30" cy="31"/>
            </a:xfrm>
            <a:custGeom>
              <a:avLst/>
              <a:gdLst/>
              <a:ahLst/>
              <a:cxnLst/>
              <a:rect l="l" t="t" r="r" b="b"/>
              <a:pathLst>
                <a:path w="406" h="425" extrusionOk="0">
                  <a:moveTo>
                    <a:pt x="0" y="212"/>
                  </a:moveTo>
                  <a:cubicBezTo>
                    <a:pt x="0" y="163"/>
                    <a:pt x="19" y="113"/>
                    <a:pt x="57" y="76"/>
                  </a:cubicBezTo>
                  <a:cubicBezTo>
                    <a:pt x="132" y="0"/>
                    <a:pt x="255" y="0"/>
                    <a:pt x="331" y="76"/>
                  </a:cubicBezTo>
                  <a:cubicBezTo>
                    <a:pt x="406" y="151"/>
                    <a:pt x="406" y="274"/>
                    <a:pt x="331" y="349"/>
                  </a:cubicBezTo>
                  <a:cubicBezTo>
                    <a:pt x="331" y="349"/>
                    <a:pt x="331" y="349"/>
                    <a:pt x="331" y="349"/>
                  </a:cubicBezTo>
                  <a:cubicBezTo>
                    <a:pt x="255" y="425"/>
                    <a:pt x="132" y="425"/>
                    <a:pt x="57" y="349"/>
                  </a:cubicBezTo>
                  <a:cubicBezTo>
                    <a:pt x="19" y="311"/>
                    <a:pt x="0" y="262"/>
                    <a:pt x="0" y="212"/>
                  </a:cubicBezTo>
                  <a:close/>
                  <a:moveTo>
                    <a:pt x="336" y="212"/>
                  </a:moveTo>
                  <a:cubicBezTo>
                    <a:pt x="336" y="176"/>
                    <a:pt x="322" y="140"/>
                    <a:pt x="294" y="112"/>
                  </a:cubicBezTo>
                  <a:cubicBezTo>
                    <a:pt x="239" y="57"/>
                    <a:pt x="149" y="57"/>
                    <a:pt x="94" y="112"/>
                  </a:cubicBezTo>
                  <a:cubicBezTo>
                    <a:pt x="38" y="167"/>
                    <a:pt x="38" y="257"/>
                    <a:pt x="94" y="313"/>
                  </a:cubicBezTo>
                  <a:cubicBezTo>
                    <a:pt x="149" y="368"/>
                    <a:pt x="239" y="368"/>
                    <a:pt x="294" y="313"/>
                  </a:cubicBezTo>
                  <a:cubicBezTo>
                    <a:pt x="322" y="285"/>
                    <a:pt x="336" y="249"/>
                    <a:pt x="336" y="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25"/>
            <p:cNvSpPr/>
            <p:nvPr/>
          </p:nvSpPr>
          <p:spPr>
            <a:xfrm>
              <a:off x="4311" y="19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90" h="192" extrusionOk="0">
                  <a:moveTo>
                    <a:pt x="0" y="164"/>
                  </a:moveTo>
                  <a:cubicBezTo>
                    <a:pt x="0" y="157"/>
                    <a:pt x="3" y="151"/>
                    <a:pt x="8" y="145"/>
                  </a:cubicBezTo>
                  <a:cubicBezTo>
                    <a:pt x="143" y="10"/>
                    <a:pt x="143" y="10"/>
                    <a:pt x="143" y="10"/>
                  </a:cubicBezTo>
                  <a:cubicBezTo>
                    <a:pt x="153" y="0"/>
                    <a:pt x="169" y="0"/>
                    <a:pt x="179" y="10"/>
                  </a:cubicBezTo>
                  <a:cubicBezTo>
                    <a:pt x="190" y="20"/>
                    <a:pt x="190" y="37"/>
                    <a:pt x="179" y="47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2"/>
                    <a:pt x="18" y="192"/>
                    <a:pt x="8" y="182"/>
                  </a:cubicBezTo>
                  <a:cubicBezTo>
                    <a:pt x="3" y="177"/>
                    <a:pt x="0" y="170"/>
                    <a:pt x="0" y="1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25"/>
            <p:cNvSpPr/>
            <p:nvPr/>
          </p:nvSpPr>
          <p:spPr>
            <a:xfrm>
              <a:off x="4134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7" h="1084" extrusionOk="0">
                  <a:moveTo>
                    <a:pt x="1147" y="882"/>
                  </a:moveTo>
                  <a:cubicBezTo>
                    <a:pt x="1147" y="202"/>
                    <a:pt x="1147" y="202"/>
                    <a:pt x="1147" y="202"/>
                  </a:cubicBezTo>
                  <a:cubicBezTo>
                    <a:pt x="1147" y="91"/>
                    <a:pt x="1057" y="0"/>
                    <a:pt x="945" y="0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90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0" y="1084"/>
                    <a:pt x="201" y="1084"/>
                  </a:cubicBezTo>
                  <a:cubicBezTo>
                    <a:pt x="945" y="1084"/>
                    <a:pt x="945" y="1084"/>
                    <a:pt x="945" y="1084"/>
                  </a:cubicBezTo>
                  <a:cubicBezTo>
                    <a:pt x="1057" y="1084"/>
                    <a:pt x="1147" y="994"/>
                    <a:pt x="1147" y="8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25"/>
            <p:cNvSpPr/>
            <p:nvPr/>
          </p:nvSpPr>
          <p:spPr>
            <a:xfrm>
              <a:off x="4157" y="1933"/>
              <a:ext cx="40" cy="31"/>
            </a:xfrm>
            <a:custGeom>
              <a:avLst/>
              <a:gdLst/>
              <a:ahLst/>
              <a:cxnLst/>
              <a:rect l="l" t="t" r="r" b="b"/>
              <a:pathLst>
                <a:path w="527" h="421" extrusionOk="0">
                  <a:moveTo>
                    <a:pt x="481" y="46"/>
                  </a:moveTo>
                  <a:cubicBezTo>
                    <a:pt x="435" y="0"/>
                    <a:pt x="360" y="0"/>
                    <a:pt x="314" y="46"/>
                  </a:cubicBezTo>
                  <a:cubicBezTo>
                    <a:pt x="263" y="96"/>
                    <a:pt x="263" y="96"/>
                    <a:pt x="263" y="96"/>
                  </a:cubicBezTo>
                  <a:cubicBezTo>
                    <a:pt x="213" y="46"/>
                    <a:pt x="213" y="46"/>
                    <a:pt x="213" y="46"/>
                  </a:cubicBezTo>
                  <a:cubicBezTo>
                    <a:pt x="167" y="0"/>
                    <a:pt x="92" y="0"/>
                    <a:pt x="46" y="46"/>
                  </a:cubicBezTo>
                  <a:cubicBezTo>
                    <a:pt x="0" y="92"/>
                    <a:pt x="0" y="166"/>
                    <a:pt x="46" y="213"/>
                  </a:cubicBezTo>
                  <a:cubicBezTo>
                    <a:pt x="169" y="336"/>
                    <a:pt x="169" y="336"/>
                    <a:pt x="169" y="336"/>
                  </a:cubicBezTo>
                  <a:cubicBezTo>
                    <a:pt x="172" y="340"/>
                    <a:pt x="263" y="421"/>
                    <a:pt x="263" y="421"/>
                  </a:cubicBezTo>
                  <a:cubicBezTo>
                    <a:pt x="263" y="421"/>
                    <a:pt x="354" y="340"/>
                    <a:pt x="357" y="336"/>
                  </a:cubicBezTo>
                  <a:cubicBezTo>
                    <a:pt x="481" y="213"/>
                    <a:pt x="481" y="213"/>
                    <a:pt x="481" y="213"/>
                  </a:cubicBezTo>
                  <a:cubicBezTo>
                    <a:pt x="527" y="166"/>
                    <a:pt x="527" y="92"/>
                    <a:pt x="481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" name="Google Shape;508;p26"/>
          <p:cNvGrpSpPr/>
          <p:nvPr/>
        </p:nvGrpSpPr>
        <p:grpSpPr>
          <a:xfrm>
            <a:off x="-1083725" y="-1455500"/>
            <a:ext cx="11215125" cy="7166125"/>
            <a:chOff x="-1083725" y="-1455500"/>
            <a:chExt cx="11215125" cy="7166125"/>
          </a:xfrm>
        </p:grpSpPr>
        <p:cxnSp>
          <p:nvCxnSpPr>
            <p:cNvPr id="509" name="Google Shape;509;p26"/>
            <p:cNvCxnSpPr/>
            <p:nvPr/>
          </p:nvCxnSpPr>
          <p:spPr>
            <a:xfrm rot="10800000">
              <a:off x="-1083725" y="1134950"/>
              <a:ext cx="20457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510" name="Google Shape;510;p26"/>
            <p:cNvSpPr/>
            <p:nvPr/>
          </p:nvSpPr>
          <p:spPr>
            <a:xfrm>
              <a:off x="8411200" y="1740125"/>
              <a:ext cx="1720200" cy="397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6"/>
            <p:cNvSpPr/>
            <p:nvPr/>
          </p:nvSpPr>
          <p:spPr>
            <a:xfrm>
              <a:off x="-986525" y="2373500"/>
              <a:ext cx="1948500" cy="223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6"/>
            <p:cNvSpPr/>
            <p:nvPr/>
          </p:nvSpPr>
          <p:spPr>
            <a:xfrm>
              <a:off x="2418975" y="-1455500"/>
              <a:ext cx="7221300" cy="223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13" name="Google Shape;513;p26"/>
            <p:cNvCxnSpPr/>
            <p:nvPr/>
          </p:nvCxnSpPr>
          <p:spPr>
            <a:xfrm rot="-5400000" flipH="1">
              <a:off x="6905500" y="4397472"/>
              <a:ext cx="1681200" cy="326400"/>
            </a:xfrm>
            <a:prstGeom prst="bentConnector2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514" name="Google Shape;514;p26"/>
            <p:cNvCxnSpPr/>
            <p:nvPr/>
          </p:nvCxnSpPr>
          <p:spPr>
            <a:xfrm>
              <a:off x="6978572" y="-925288"/>
              <a:ext cx="0" cy="1621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15" name="Google Shape;515;p26"/>
          <p:cNvGrpSpPr/>
          <p:nvPr/>
        </p:nvGrpSpPr>
        <p:grpSpPr>
          <a:xfrm>
            <a:off x="713236" y="537228"/>
            <a:ext cx="8009694" cy="4066783"/>
            <a:chOff x="713236" y="537228"/>
            <a:chExt cx="8009694" cy="4066783"/>
          </a:xfrm>
        </p:grpSpPr>
        <p:grpSp>
          <p:nvGrpSpPr>
            <p:cNvPr id="516" name="Google Shape;516;p26"/>
            <p:cNvGrpSpPr/>
            <p:nvPr/>
          </p:nvGrpSpPr>
          <p:grpSpPr>
            <a:xfrm>
              <a:off x="8138198" y="4019284"/>
              <a:ext cx="584733" cy="584728"/>
              <a:chOff x="7846048" y="2642709"/>
              <a:chExt cx="584733" cy="584728"/>
            </a:xfrm>
          </p:grpSpPr>
          <p:sp>
            <p:nvSpPr>
              <p:cNvPr id="517" name="Google Shape;517;p26"/>
              <p:cNvSpPr/>
              <p:nvPr/>
            </p:nvSpPr>
            <p:spPr>
              <a:xfrm>
                <a:off x="7846048" y="2642709"/>
                <a:ext cx="584733" cy="584728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2132" extrusionOk="0">
                    <a:moveTo>
                      <a:pt x="1642" y="0"/>
                    </a:moveTo>
                    <a:cubicBezTo>
                      <a:pt x="490" y="0"/>
                      <a:pt x="490" y="0"/>
                      <a:pt x="490" y="0"/>
                    </a:cubicBezTo>
                    <a:cubicBezTo>
                      <a:pt x="219" y="0"/>
                      <a:pt x="0" y="219"/>
                      <a:pt x="0" y="490"/>
                    </a:cubicBezTo>
                    <a:cubicBezTo>
                      <a:pt x="0" y="1643"/>
                      <a:pt x="0" y="1643"/>
                      <a:pt x="0" y="1643"/>
                    </a:cubicBezTo>
                    <a:cubicBezTo>
                      <a:pt x="0" y="1913"/>
                      <a:pt x="219" y="2132"/>
                      <a:pt x="490" y="2132"/>
                    </a:cubicBezTo>
                    <a:cubicBezTo>
                      <a:pt x="1642" y="2132"/>
                      <a:pt x="1642" y="2132"/>
                      <a:pt x="1642" y="2132"/>
                    </a:cubicBezTo>
                    <a:cubicBezTo>
                      <a:pt x="1913" y="2132"/>
                      <a:pt x="2132" y="1913"/>
                      <a:pt x="2132" y="1643"/>
                    </a:cubicBezTo>
                    <a:cubicBezTo>
                      <a:pt x="2132" y="490"/>
                      <a:pt x="2132" y="490"/>
                      <a:pt x="2132" y="490"/>
                    </a:cubicBezTo>
                    <a:cubicBezTo>
                      <a:pt x="2132" y="219"/>
                      <a:pt x="1913" y="0"/>
                      <a:pt x="1642" y="0"/>
                    </a:cubicBezTo>
                    <a:close/>
                  </a:path>
                </a:pathLst>
              </a:custGeom>
              <a:solidFill>
                <a:srgbClr val="1186E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518;p26"/>
              <p:cNvSpPr/>
              <p:nvPr/>
            </p:nvSpPr>
            <p:spPr>
              <a:xfrm>
                <a:off x="7963067" y="2763385"/>
                <a:ext cx="350511" cy="345571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260" extrusionOk="0">
                    <a:moveTo>
                      <a:pt x="1096" y="1073"/>
                    </a:moveTo>
                    <a:cubicBezTo>
                      <a:pt x="1142" y="1025"/>
                      <a:pt x="1180" y="971"/>
                      <a:pt x="1210" y="910"/>
                    </a:cubicBezTo>
                    <a:cubicBezTo>
                      <a:pt x="1211" y="909"/>
                      <a:pt x="1211" y="909"/>
                      <a:pt x="1211" y="909"/>
                    </a:cubicBezTo>
                    <a:cubicBezTo>
                      <a:pt x="1115" y="862"/>
                      <a:pt x="1115" y="862"/>
                      <a:pt x="1115" y="862"/>
                    </a:cubicBezTo>
                    <a:cubicBezTo>
                      <a:pt x="1140" y="811"/>
                      <a:pt x="1156" y="757"/>
                      <a:pt x="1163" y="704"/>
                    </a:cubicBezTo>
                    <a:cubicBezTo>
                      <a:pt x="1269" y="718"/>
                      <a:pt x="1269" y="718"/>
                      <a:pt x="1269" y="718"/>
                    </a:cubicBezTo>
                    <a:cubicBezTo>
                      <a:pt x="1278" y="652"/>
                      <a:pt x="1277" y="586"/>
                      <a:pt x="1265" y="520"/>
                    </a:cubicBezTo>
                    <a:cubicBezTo>
                      <a:pt x="1160" y="538"/>
                      <a:pt x="1160" y="538"/>
                      <a:pt x="1160" y="538"/>
                    </a:cubicBezTo>
                    <a:cubicBezTo>
                      <a:pt x="1150" y="484"/>
                      <a:pt x="1132" y="431"/>
                      <a:pt x="1106" y="382"/>
                    </a:cubicBezTo>
                    <a:cubicBezTo>
                      <a:pt x="1200" y="332"/>
                      <a:pt x="1200" y="332"/>
                      <a:pt x="1200" y="332"/>
                    </a:cubicBezTo>
                    <a:cubicBezTo>
                      <a:pt x="1169" y="273"/>
                      <a:pt x="1129" y="219"/>
                      <a:pt x="1081" y="173"/>
                    </a:cubicBezTo>
                    <a:cubicBezTo>
                      <a:pt x="1007" y="250"/>
                      <a:pt x="1007" y="250"/>
                      <a:pt x="1007" y="250"/>
                    </a:cubicBezTo>
                    <a:cubicBezTo>
                      <a:pt x="968" y="212"/>
                      <a:pt x="923" y="180"/>
                      <a:pt x="872" y="155"/>
                    </a:cubicBezTo>
                    <a:cubicBezTo>
                      <a:pt x="872" y="155"/>
                      <a:pt x="871" y="155"/>
                      <a:pt x="871" y="155"/>
                    </a:cubicBezTo>
                    <a:cubicBezTo>
                      <a:pt x="918" y="59"/>
                      <a:pt x="918" y="59"/>
                      <a:pt x="918" y="59"/>
                    </a:cubicBezTo>
                    <a:cubicBezTo>
                      <a:pt x="858" y="29"/>
                      <a:pt x="794" y="10"/>
                      <a:pt x="728" y="0"/>
                    </a:cubicBezTo>
                    <a:cubicBezTo>
                      <a:pt x="713" y="106"/>
                      <a:pt x="713" y="106"/>
                      <a:pt x="713" y="106"/>
                    </a:cubicBezTo>
                    <a:cubicBezTo>
                      <a:pt x="657" y="99"/>
                      <a:pt x="602" y="100"/>
                      <a:pt x="547" y="109"/>
                    </a:cubicBezTo>
                    <a:cubicBezTo>
                      <a:pt x="529" y="4"/>
                      <a:pt x="529" y="4"/>
                      <a:pt x="529" y="4"/>
                    </a:cubicBezTo>
                    <a:cubicBezTo>
                      <a:pt x="463" y="16"/>
                      <a:pt x="400" y="37"/>
                      <a:pt x="341" y="69"/>
                    </a:cubicBezTo>
                    <a:cubicBezTo>
                      <a:pt x="391" y="163"/>
                      <a:pt x="391" y="163"/>
                      <a:pt x="391" y="163"/>
                    </a:cubicBezTo>
                    <a:cubicBezTo>
                      <a:pt x="342" y="189"/>
                      <a:pt x="298" y="222"/>
                      <a:pt x="259" y="262"/>
                    </a:cubicBezTo>
                    <a:cubicBezTo>
                      <a:pt x="182" y="188"/>
                      <a:pt x="182" y="188"/>
                      <a:pt x="182" y="188"/>
                    </a:cubicBezTo>
                    <a:cubicBezTo>
                      <a:pt x="136" y="236"/>
                      <a:pt x="98" y="290"/>
                      <a:pt x="68" y="350"/>
                    </a:cubicBezTo>
                    <a:cubicBezTo>
                      <a:pt x="68" y="351"/>
                      <a:pt x="68" y="351"/>
                      <a:pt x="68" y="351"/>
                    </a:cubicBezTo>
                    <a:cubicBezTo>
                      <a:pt x="164" y="397"/>
                      <a:pt x="164" y="397"/>
                      <a:pt x="164" y="397"/>
                    </a:cubicBezTo>
                    <a:cubicBezTo>
                      <a:pt x="139" y="449"/>
                      <a:pt x="123" y="502"/>
                      <a:pt x="115" y="556"/>
                    </a:cubicBezTo>
                    <a:cubicBezTo>
                      <a:pt x="9" y="541"/>
                      <a:pt x="9" y="541"/>
                      <a:pt x="9" y="541"/>
                    </a:cubicBezTo>
                    <a:cubicBezTo>
                      <a:pt x="0" y="607"/>
                      <a:pt x="1" y="674"/>
                      <a:pt x="13" y="740"/>
                    </a:cubicBezTo>
                    <a:cubicBezTo>
                      <a:pt x="118" y="721"/>
                      <a:pt x="118" y="721"/>
                      <a:pt x="118" y="721"/>
                    </a:cubicBezTo>
                    <a:cubicBezTo>
                      <a:pt x="128" y="776"/>
                      <a:pt x="146" y="829"/>
                      <a:pt x="172" y="878"/>
                    </a:cubicBezTo>
                    <a:cubicBezTo>
                      <a:pt x="77" y="928"/>
                      <a:pt x="77" y="928"/>
                      <a:pt x="77" y="928"/>
                    </a:cubicBezTo>
                    <a:cubicBezTo>
                      <a:pt x="108" y="987"/>
                      <a:pt x="149" y="1041"/>
                      <a:pt x="196" y="1087"/>
                    </a:cubicBezTo>
                    <a:cubicBezTo>
                      <a:pt x="271" y="1010"/>
                      <a:pt x="271" y="1010"/>
                      <a:pt x="271" y="1010"/>
                    </a:cubicBezTo>
                    <a:cubicBezTo>
                      <a:pt x="310" y="1048"/>
                      <a:pt x="355" y="1080"/>
                      <a:pt x="406" y="1105"/>
                    </a:cubicBezTo>
                    <a:cubicBezTo>
                      <a:pt x="406" y="1105"/>
                      <a:pt x="406" y="1105"/>
                      <a:pt x="406" y="1105"/>
                    </a:cubicBezTo>
                    <a:cubicBezTo>
                      <a:pt x="359" y="1201"/>
                      <a:pt x="359" y="1201"/>
                      <a:pt x="359" y="1201"/>
                    </a:cubicBezTo>
                    <a:cubicBezTo>
                      <a:pt x="419" y="1231"/>
                      <a:pt x="483" y="1251"/>
                      <a:pt x="549" y="1260"/>
                    </a:cubicBezTo>
                    <a:cubicBezTo>
                      <a:pt x="564" y="1154"/>
                      <a:pt x="564" y="1154"/>
                      <a:pt x="564" y="1154"/>
                    </a:cubicBezTo>
                    <a:cubicBezTo>
                      <a:pt x="620" y="1162"/>
                      <a:pt x="676" y="1161"/>
                      <a:pt x="730" y="1151"/>
                    </a:cubicBezTo>
                    <a:cubicBezTo>
                      <a:pt x="748" y="1257"/>
                      <a:pt x="748" y="1257"/>
                      <a:pt x="748" y="1257"/>
                    </a:cubicBezTo>
                    <a:cubicBezTo>
                      <a:pt x="814" y="1245"/>
                      <a:pt x="877" y="1224"/>
                      <a:pt x="936" y="1192"/>
                    </a:cubicBezTo>
                    <a:cubicBezTo>
                      <a:pt x="886" y="1098"/>
                      <a:pt x="886" y="1098"/>
                      <a:pt x="886" y="1098"/>
                    </a:cubicBezTo>
                    <a:cubicBezTo>
                      <a:pt x="935" y="1072"/>
                      <a:pt x="980" y="1039"/>
                      <a:pt x="1019" y="999"/>
                    </a:cubicBezTo>
                    <a:lnTo>
                      <a:pt x="1096" y="1073"/>
                    </a:lnTo>
                    <a:close/>
                    <a:moveTo>
                      <a:pt x="516" y="881"/>
                    </a:moveTo>
                    <a:cubicBezTo>
                      <a:pt x="378" y="813"/>
                      <a:pt x="320" y="645"/>
                      <a:pt x="388" y="507"/>
                    </a:cubicBezTo>
                    <a:cubicBezTo>
                      <a:pt x="456" y="369"/>
                      <a:pt x="624" y="312"/>
                      <a:pt x="762" y="379"/>
                    </a:cubicBezTo>
                    <a:cubicBezTo>
                      <a:pt x="900" y="447"/>
                      <a:pt x="958" y="615"/>
                      <a:pt x="890" y="753"/>
                    </a:cubicBezTo>
                    <a:cubicBezTo>
                      <a:pt x="822" y="892"/>
                      <a:pt x="654" y="949"/>
                      <a:pt x="516" y="88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9" name="Google Shape;519;p26"/>
            <p:cNvGrpSpPr/>
            <p:nvPr/>
          </p:nvGrpSpPr>
          <p:grpSpPr>
            <a:xfrm>
              <a:off x="713236" y="3334975"/>
              <a:ext cx="510600" cy="486850"/>
              <a:chOff x="1973" y="306"/>
              <a:chExt cx="71" cy="67"/>
            </a:xfrm>
          </p:grpSpPr>
          <p:sp>
            <p:nvSpPr>
              <p:cNvPr id="520" name="Google Shape;520;p26"/>
              <p:cNvSpPr/>
              <p:nvPr/>
            </p:nvSpPr>
            <p:spPr>
              <a:xfrm>
                <a:off x="1973" y="306"/>
                <a:ext cx="71" cy="67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31" extrusionOk="0">
                    <a:moveTo>
                      <a:pt x="912" y="414"/>
                    </a:moveTo>
                    <a:cubicBezTo>
                      <a:pt x="944" y="694"/>
                      <a:pt x="714" y="931"/>
                      <a:pt x="433" y="907"/>
                    </a:cubicBezTo>
                    <a:cubicBezTo>
                      <a:pt x="225" y="889"/>
                      <a:pt x="55" y="724"/>
                      <a:pt x="31" y="517"/>
                    </a:cubicBezTo>
                    <a:cubicBezTo>
                      <a:pt x="0" y="237"/>
                      <a:pt x="230" y="0"/>
                      <a:pt x="510" y="24"/>
                    </a:cubicBezTo>
                    <a:cubicBezTo>
                      <a:pt x="718" y="41"/>
                      <a:pt x="888" y="207"/>
                      <a:pt x="912" y="41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521;p26"/>
              <p:cNvSpPr/>
              <p:nvPr/>
            </p:nvSpPr>
            <p:spPr>
              <a:xfrm>
                <a:off x="1988" y="328"/>
                <a:ext cx="40" cy="17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30" extrusionOk="0">
                    <a:moveTo>
                      <a:pt x="537" y="49"/>
                    </a:moveTo>
                    <a:cubicBezTo>
                      <a:pt x="299" y="217"/>
                      <a:pt x="299" y="217"/>
                      <a:pt x="299" y="217"/>
                    </a:cubicBezTo>
                    <a:cubicBezTo>
                      <a:pt x="281" y="230"/>
                      <a:pt x="257" y="230"/>
                      <a:pt x="239" y="217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19"/>
                      <a:pt x="22" y="0"/>
                      <a:pt x="48" y="0"/>
                    </a:cubicBezTo>
                    <a:cubicBezTo>
                      <a:pt x="489" y="0"/>
                      <a:pt x="489" y="0"/>
                      <a:pt x="489" y="0"/>
                    </a:cubicBezTo>
                    <a:cubicBezTo>
                      <a:pt x="516" y="0"/>
                      <a:pt x="537" y="19"/>
                      <a:pt x="537" y="43"/>
                    </a:cubicBezTo>
                    <a:lnTo>
                      <a:pt x="537" y="4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522;p26"/>
              <p:cNvSpPr/>
              <p:nvPr/>
            </p:nvSpPr>
            <p:spPr>
              <a:xfrm>
                <a:off x="1988" y="335"/>
                <a:ext cx="40" cy="2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98" extrusionOk="0">
                    <a:moveTo>
                      <a:pt x="239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47"/>
                      <a:pt x="0" y="247"/>
                      <a:pt x="0" y="247"/>
                    </a:cubicBezTo>
                    <a:cubicBezTo>
                      <a:pt x="0" y="275"/>
                      <a:pt x="26" y="298"/>
                      <a:pt x="57" y="298"/>
                    </a:cubicBezTo>
                    <a:cubicBezTo>
                      <a:pt x="480" y="298"/>
                      <a:pt x="480" y="298"/>
                      <a:pt x="480" y="298"/>
                    </a:cubicBezTo>
                    <a:cubicBezTo>
                      <a:pt x="512" y="298"/>
                      <a:pt x="537" y="275"/>
                      <a:pt x="537" y="247"/>
                    </a:cubicBezTo>
                    <a:cubicBezTo>
                      <a:pt x="537" y="0"/>
                      <a:pt x="537" y="0"/>
                      <a:pt x="537" y="0"/>
                    </a:cubicBezTo>
                    <a:cubicBezTo>
                      <a:pt x="299" y="168"/>
                      <a:pt x="299" y="168"/>
                      <a:pt x="299" y="168"/>
                    </a:cubicBezTo>
                    <a:cubicBezTo>
                      <a:pt x="281" y="181"/>
                      <a:pt x="257" y="181"/>
                      <a:pt x="239" y="1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3" name="Google Shape;523;p26"/>
            <p:cNvGrpSpPr/>
            <p:nvPr/>
          </p:nvGrpSpPr>
          <p:grpSpPr>
            <a:xfrm>
              <a:off x="3079651" y="537228"/>
              <a:ext cx="476607" cy="475800"/>
              <a:chOff x="2153" y="8"/>
              <a:chExt cx="45" cy="45"/>
            </a:xfrm>
          </p:grpSpPr>
          <p:sp>
            <p:nvSpPr>
              <p:cNvPr id="524" name="Google Shape;524;p26"/>
              <p:cNvSpPr/>
              <p:nvPr/>
            </p:nvSpPr>
            <p:spPr>
              <a:xfrm>
                <a:off x="2153" y="8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605" extrusionOk="0">
                    <a:moveTo>
                      <a:pt x="603" y="298"/>
                    </a:moveTo>
                    <a:cubicBezTo>
                      <a:pt x="606" y="464"/>
                      <a:pt x="473" y="600"/>
                      <a:pt x="307" y="603"/>
                    </a:cubicBezTo>
                    <a:cubicBezTo>
                      <a:pt x="142" y="605"/>
                      <a:pt x="5" y="473"/>
                      <a:pt x="3" y="307"/>
                    </a:cubicBezTo>
                    <a:cubicBezTo>
                      <a:pt x="0" y="141"/>
                      <a:pt x="133" y="5"/>
                      <a:pt x="299" y="2"/>
                    </a:cubicBezTo>
                    <a:cubicBezTo>
                      <a:pt x="465" y="0"/>
                      <a:pt x="601" y="132"/>
                      <a:pt x="603" y="29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525;p26"/>
              <p:cNvSpPr/>
              <p:nvPr/>
            </p:nvSpPr>
            <p:spPr>
              <a:xfrm>
                <a:off x="2161" y="13"/>
                <a:ext cx="29" cy="32"/>
              </a:xfrm>
              <a:custGeom>
                <a:avLst/>
                <a:gdLst/>
                <a:ahLst/>
                <a:cxnLst/>
                <a:rect l="l" t="t" r="r" b="b"/>
                <a:pathLst>
                  <a:path w="402" h="428" extrusionOk="0">
                    <a:moveTo>
                      <a:pt x="389" y="204"/>
                    </a:moveTo>
                    <a:cubicBezTo>
                      <a:pt x="218" y="10"/>
                      <a:pt x="218" y="10"/>
                      <a:pt x="218" y="10"/>
                    </a:cubicBezTo>
                    <a:cubicBezTo>
                      <a:pt x="209" y="0"/>
                      <a:pt x="193" y="0"/>
                      <a:pt x="184" y="10"/>
                    </a:cubicBezTo>
                    <a:cubicBezTo>
                      <a:pt x="13" y="204"/>
                      <a:pt x="13" y="204"/>
                      <a:pt x="13" y="204"/>
                    </a:cubicBezTo>
                    <a:cubicBezTo>
                      <a:pt x="0" y="219"/>
                      <a:pt x="11" y="242"/>
                      <a:pt x="31" y="242"/>
                    </a:cubicBezTo>
                    <a:cubicBezTo>
                      <a:pt x="51" y="242"/>
                      <a:pt x="51" y="242"/>
                      <a:pt x="51" y="242"/>
                    </a:cubicBezTo>
                    <a:cubicBezTo>
                      <a:pt x="51" y="428"/>
                      <a:pt x="51" y="428"/>
                      <a:pt x="51" y="428"/>
                    </a:cubicBezTo>
                    <a:cubicBezTo>
                      <a:pt x="153" y="428"/>
                      <a:pt x="153" y="428"/>
                      <a:pt x="153" y="428"/>
                    </a:cubicBezTo>
                    <a:cubicBezTo>
                      <a:pt x="153" y="285"/>
                      <a:pt x="153" y="285"/>
                      <a:pt x="153" y="285"/>
                    </a:cubicBezTo>
                    <a:cubicBezTo>
                      <a:pt x="249" y="285"/>
                      <a:pt x="249" y="285"/>
                      <a:pt x="249" y="285"/>
                    </a:cubicBezTo>
                    <a:cubicBezTo>
                      <a:pt x="249" y="428"/>
                      <a:pt x="249" y="428"/>
                      <a:pt x="249" y="428"/>
                    </a:cubicBezTo>
                    <a:cubicBezTo>
                      <a:pt x="351" y="428"/>
                      <a:pt x="351" y="428"/>
                      <a:pt x="351" y="428"/>
                    </a:cubicBezTo>
                    <a:cubicBezTo>
                      <a:pt x="351" y="242"/>
                      <a:pt x="351" y="242"/>
                      <a:pt x="351" y="242"/>
                    </a:cubicBezTo>
                    <a:cubicBezTo>
                      <a:pt x="372" y="242"/>
                      <a:pt x="372" y="242"/>
                      <a:pt x="372" y="242"/>
                    </a:cubicBezTo>
                    <a:cubicBezTo>
                      <a:pt x="391" y="242"/>
                      <a:pt x="402" y="219"/>
                      <a:pt x="389" y="20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6" name="Google Shape;526;p26"/>
            <p:cNvGrpSpPr/>
            <p:nvPr/>
          </p:nvGrpSpPr>
          <p:grpSpPr>
            <a:xfrm>
              <a:off x="7334177" y="3251362"/>
              <a:ext cx="510600" cy="486850"/>
              <a:chOff x="1120577" y="3451350"/>
              <a:chExt cx="510600" cy="486850"/>
            </a:xfrm>
          </p:grpSpPr>
          <p:sp>
            <p:nvSpPr>
              <p:cNvPr id="527" name="Google Shape;527;p26"/>
              <p:cNvSpPr/>
              <p:nvPr/>
            </p:nvSpPr>
            <p:spPr>
              <a:xfrm>
                <a:off x="1120577" y="3451350"/>
                <a:ext cx="510600" cy="486850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31" extrusionOk="0">
                    <a:moveTo>
                      <a:pt x="912" y="414"/>
                    </a:moveTo>
                    <a:cubicBezTo>
                      <a:pt x="944" y="694"/>
                      <a:pt x="714" y="931"/>
                      <a:pt x="433" y="907"/>
                    </a:cubicBezTo>
                    <a:cubicBezTo>
                      <a:pt x="225" y="889"/>
                      <a:pt x="55" y="724"/>
                      <a:pt x="31" y="517"/>
                    </a:cubicBezTo>
                    <a:cubicBezTo>
                      <a:pt x="0" y="237"/>
                      <a:pt x="230" y="0"/>
                      <a:pt x="510" y="24"/>
                    </a:cubicBezTo>
                    <a:cubicBezTo>
                      <a:pt x="718" y="41"/>
                      <a:pt x="888" y="207"/>
                      <a:pt x="912" y="4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528;p26"/>
              <p:cNvSpPr/>
              <p:nvPr/>
            </p:nvSpPr>
            <p:spPr>
              <a:xfrm>
                <a:off x="1235400" y="3557175"/>
                <a:ext cx="280925" cy="27520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647" extrusionOk="0">
                    <a:moveTo>
                      <a:pt x="550" y="562"/>
                    </a:moveTo>
                    <a:cubicBezTo>
                      <a:pt x="575" y="539"/>
                      <a:pt x="596" y="512"/>
                      <a:pt x="612" y="482"/>
                    </a:cubicBezTo>
                    <a:cubicBezTo>
                      <a:pt x="613" y="481"/>
                      <a:pt x="613" y="481"/>
                      <a:pt x="613" y="481"/>
                    </a:cubicBezTo>
                    <a:cubicBezTo>
                      <a:pt x="565" y="454"/>
                      <a:pt x="565" y="454"/>
                      <a:pt x="565" y="454"/>
                    </a:cubicBezTo>
                    <a:cubicBezTo>
                      <a:pt x="579" y="429"/>
                      <a:pt x="588" y="402"/>
                      <a:pt x="594" y="375"/>
                    </a:cubicBezTo>
                    <a:cubicBezTo>
                      <a:pt x="647" y="385"/>
                      <a:pt x="647" y="385"/>
                      <a:pt x="647" y="385"/>
                    </a:cubicBezTo>
                    <a:cubicBezTo>
                      <a:pt x="654" y="351"/>
                      <a:pt x="655" y="317"/>
                      <a:pt x="651" y="283"/>
                    </a:cubicBezTo>
                    <a:cubicBezTo>
                      <a:pt x="596" y="290"/>
                      <a:pt x="596" y="290"/>
                      <a:pt x="596" y="290"/>
                    </a:cubicBezTo>
                    <a:cubicBezTo>
                      <a:pt x="593" y="262"/>
                      <a:pt x="585" y="234"/>
                      <a:pt x="573" y="209"/>
                    </a:cubicBezTo>
                    <a:cubicBezTo>
                      <a:pt x="622" y="185"/>
                      <a:pt x="622" y="185"/>
                      <a:pt x="622" y="185"/>
                    </a:cubicBezTo>
                    <a:cubicBezTo>
                      <a:pt x="608" y="154"/>
                      <a:pt x="589" y="126"/>
                      <a:pt x="565" y="101"/>
                    </a:cubicBezTo>
                    <a:cubicBezTo>
                      <a:pt x="525" y="138"/>
                      <a:pt x="525" y="138"/>
                      <a:pt x="525" y="138"/>
                    </a:cubicBezTo>
                    <a:cubicBezTo>
                      <a:pt x="506" y="118"/>
                      <a:pt x="484" y="101"/>
                      <a:pt x="459" y="87"/>
                    </a:cubicBezTo>
                    <a:cubicBezTo>
                      <a:pt x="458" y="86"/>
                      <a:pt x="458" y="86"/>
                      <a:pt x="458" y="86"/>
                    </a:cubicBezTo>
                    <a:cubicBezTo>
                      <a:pt x="485" y="38"/>
                      <a:pt x="485" y="38"/>
                      <a:pt x="485" y="38"/>
                    </a:cubicBezTo>
                    <a:cubicBezTo>
                      <a:pt x="455" y="22"/>
                      <a:pt x="423" y="10"/>
                      <a:pt x="389" y="4"/>
                    </a:cubicBezTo>
                    <a:cubicBezTo>
                      <a:pt x="379" y="57"/>
                      <a:pt x="379" y="57"/>
                      <a:pt x="379" y="57"/>
                    </a:cubicBezTo>
                    <a:cubicBezTo>
                      <a:pt x="351" y="52"/>
                      <a:pt x="322" y="51"/>
                      <a:pt x="294" y="55"/>
                    </a:cubicBezTo>
                    <a:cubicBezTo>
                      <a:pt x="287" y="0"/>
                      <a:pt x="287" y="0"/>
                      <a:pt x="287" y="0"/>
                    </a:cubicBezTo>
                    <a:cubicBezTo>
                      <a:pt x="253" y="5"/>
                      <a:pt x="220" y="14"/>
                      <a:pt x="189" y="28"/>
                    </a:cubicBezTo>
                    <a:cubicBezTo>
                      <a:pt x="213" y="78"/>
                      <a:pt x="213" y="78"/>
                      <a:pt x="213" y="78"/>
                    </a:cubicBezTo>
                    <a:cubicBezTo>
                      <a:pt x="187" y="90"/>
                      <a:pt x="163" y="106"/>
                      <a:pt x="142" y="126"/>
                    </a:cubicBezTo>
                    <a:cubicBezTo>
                      <a:pt x="105" y="86"/>
                      <a:pt x="105" y="86"/>
                      <a:pt x="105" y="86"/>
                    </a:cubicBezTo>
                    <a:cubicBezTo>
                      <a:pt x="80" y="109"/>
                      <a:pt x="59" y="136"/>
                      <a:pt x="43" y="165"/>
                    </a:cubicBezTo>
                    <a:cubicBezTo>
                      <a:pt x="42" y="166"/>
                      <a:pt x="42" y="166"/>
                      <a:pt x="42" y="166"/>
                    </a:cubicBezTo>
                    <a:cubicBezTo>
                      <a:pt x="90" y="192"/>
                      <a:pt x="90" y="192"/>
                      <a:pt x="90" y="192"/>
                    </a:cubicBezTo>
                    <a:cubicBezTo>
                      <a:pt x="76" y="218"/>
                      <a:pt x="67" y="245"/>
                      <a:pt x="61" y="272"/>
                    </a:cubicBezTo>
                    <a:cubicBezTo>
                      <a:pt x="8" y="262"/>
                      <a:pt x="8" y="262"/>
                      <a:pt x="8" y="262"/>
                    </a:cubicBezTo>
                    <a:cubicBezTo>
                      <a:pt x="1" y="295"/>
                      <a:pt x="0" y="329"/>
                      <a:pt x="4" y="364"/>
                    </a:cubicBezTo>
                    <a:cubicBezTo>
                      <a:pt x="59" y="357"/>
                      <a:pt x="59" y="357"/>
                      <a:pt x="59" y="357"/>
                    </a:cubicBezTo>
                    <a:cubicBezTo>
                      <a:pt x="62" y="385"/>
                      <a:pt x="70" y="412"/>
                      <a:pt x="82" y="438"/>
                    </a:cubicBezTo>
                    <a:cubicBezTo>
                      <a:pt x="32" y="461"/>
                      <a:pt x="32" y="461"/>
                      <a:pt x="32" y="461"/>
                    </a:cubicBezTo>
                    <a:cubicBezTo>
                      <a:pt x="47" y="492"/>
                      <a:pt x="66" y="521"/>
                      <a:pt x="89" y="546"/>
                    </a:cubicBezTo>
                    <a:cubicBezTo>
                      <a:pt x="129" y="509"/>
                      <a:pt x="129" y="509"/>
                      <a:pt x="129" y="509"/>
                    </a:cubicBezTo>
                    <a:cubicBezTo>
                      <a:pt x="148" y="529"/>
                      <a:pt x="170" y="546"/>
                      <a:pt x="196" y="561"/>
                    </a:cubicBezTo>
                    <a:cubicBezTo>
                      <a:pt x="196" y="561"/>
                      <a:pt x="196" y="561"/>
                      <a:pt x="196" y="561"/>
                    </a:cubicBezTo>
                    <a:cubicBezTo>
                      <a:pt x="170" y="609"/>
                      <a:pt x="170" y="609"/>
                      <a:pt x="170" y="609"/>
                    </a:cubicBezTo>
                    <a:cubicBezTo>
                      <a:pt x="200" y="625"/>
                      <a:pt x="232" y="637"/>
                      <a:pt x="265" y="643"/>
                    </a:cubicBezTo>
                    <a:cubicBezTo>
                      <a:pt x="276" y="590"/>
                      <a:pt x="276" y="590"/>
                      <a:pt x="276" y="590"/>
                    </a:cubicBezTo>
                    <a:cubicBezTo>
                      <a:pt x="304" y="595"/>
                      <a:pt x="332" y="596"/>
                      <a:pt x="360" y="593"/>
                    </a:cubicBezTo>
                    <a:cubicBezTo>
                      <a:pt x="367" y="647"/>
                      <a:pt x="367" y="647"/>
                      <a:pt x="367" y="647"/>
                    </a:cubicBezTo>
                    <a:cubicBezTo>
                      <a:pt x="401" y="643"/>
                      <a:pt x="434" y="633"/>
                      <a:pt x="465" y="619"/>
                    </a:cubicBezTo>
                    <a:cubicBezTo>
                      <a:pt x="442" y="569"/>
                      <a:pt x="442" y="569"/>
                      <a:pt x="442" y="569"/>
                    </a:cubicBezTo>
                    <a:cubicBezTo>
                      <a:pt x="467" y="557"/>
                      <a:pt x="491" y="541"/>
                      <a:pt x="512" y="522"/>
                    </a:cubicBezTo>
                    <a:lnTo>
                      <a:pt x="550" y="562"/>
                    </a:lnTo>
                    <a:close/>
                    <a:moveTo>
                      <a:pt x="275" y="457"/>
                    </a:moveTo>
                    <a:cubicBezTo>
                      <a:pt x="187" y="422"/>
                      <a:pt x="157" y="314"/>
                      <a:pt x="212" y="238"/>
                    </a:cubicBezTo>
                    <a:cubicBezTo>
                      <a:pt x="250" y="187"/>
                      <a:pt x="320" y="167"/>
                      <a:pt x="380" y="190"/>
                    </a:cubicBezTo>
                    <a:cubicBezTo>
                      <a:pt x="468" y="225"/>
                      <a:pt x="498" y="333"/>
                      <a:pt x="443" y="409"/>
                    </a:cubicBezTo>
                    <a:cubicBezTo>
                      <a:pt x="404" y="461"/>
                      <a:pt x="335" y="481"/>
                      <a:pt x="275" y="45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29" name="Google Shape;529;p26"/>
          <p:cNvGrpSpPr/>
          <p:nvPr/>
        </p:nvGrpSpPr>
        <p:grpSpPr>
          <a:xfrm>
            <a:off x="782292" y="696204"/>
            <a:ext cx="7364125" cy="626052"/>
            <a:chOff x="782292" y="696204"/>
            <a:chExt cx="7364125" cy="626052"/>
          </a:xfrm>
        </p:grpSpPr>
        <p:grpSp>
          <p:nvGrpSpPr>
            <p:cNvPr id="530" name="Google Shape;530;p26"/>
            <p:cNvGrpSpPr/>
            <p:nvPr/>
          </p:nvGrpSpPr>
          <p:grpSpPr>
            <a:xfrm>
              <a:off x="782292" y="947642"/>
              <a:ext cx="1418463" cy="374613"/>
              <a:chOff x="4503680" y="1407067"/>
              <a:chExt cx="1418463" cy="374613"/>
            </a:xfrm>
          </p:grpSpPr>
          <p:sp>
            <p:nvSpPr>
              <p:cNvPr id="531" name="Google Shape;531;p26"/>
              <p:cNvSpPr/>
              <p:nvPr/>
            </p:nvSpPr>
            <p:spPr>
              <a:xfrm>
                <a:off x="4503680" y="1407067"/>
                <a:ext cx="1418463" cy="374613"/>
              </a:xfrm>
              <a:custGeom>
                <a:avLst/>
                <a:gdLst/>
                <a:ahLst/>
                <a:cxnLst/>
                <a:rect l="l" t="t" r="r" b="b"/>
                <a:pathLst>
                  <a:path w="9100" h="2407" extrusionOk="0">
                    <a:moveTo>
                      <a:pt x="8710" y="2407"/>
                    </a:moveTo>
                    <a:cubicBezTo>
                      <a:pt x="391" y="2407"/>
                      <a:pt x="391" y="2407"/>
                      <a:pt x="391" y="2407"/>
                    </a:cubicBezTo>
                    <a:cubicBezTo>
                      <a:pt x="176" y="2407"/>
                      <a:pt x="1" y="2232"/>
                      <a:pt x="1" y="2017"/>
                    </a:cubicBezTo>
                    <a:cubicBezTo>
                      <a:pt x="0" y="390"/>
                      <a:pt x="0" y="390"/>
                      <a:pt x="0" y="390"/>
                    </a:cubicBezTo>
                    <a:cubicBezTo>
                      <a:pt x="0" y="175"/>
                      <a:pt x="175" y="0"/>
                      <a:pt x="390" y="0"/>
                    </a:cubicBezTo>
                    <a:cubicBezTo>
                      <a:pt x="8709" y="0"/>
                      <a:pt x="8709" y="0"/>
                      <a:pt x="8709" y="0"/>
                    </a:cubicBezTo>
                    <a:cubicBezTo>
                      <a:pt x="8924" y="0"/>
                      <a:pt x="9099" y="175"/>
                      <a:pt x="9099" y="390"/>
                    </a:cubicBezTo>
                    <a:cubicBezTo>
                      <a:pt x="9100" y="2017"/>
                      <a:pt x="9100" y="2017"/>
                      <a:pt x="9100" y="2017"/>
                    </a:cubicBezTo>
                    <a:cubicBezTo>
                      <a:pt x="9100" y="2232"/>
                      <a:pt x="8926" y="2407"/>
                      <a:pt x="8710" y="240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26"/>
              <p:cNvSpPr/>
              <p:nvPr/>
            </p:nvSpPr>
            <p:spPr>
              <a:xfrm>
                <a:off x="4562607" y="1453368"/>
                <a:ext cx="1298509" cy="29464"/>
              </a:xfrm>
              <a:custGeom>
                <a:avLst/>
                <a:gdLst/>
                <a:ahLst/>
                <a:cxnLst/>
                <a:rect l="l" t="t" r="r" b="b"/>
                <a:pathLst>
                  <a:path w="8337" h="187" extrusionOk="0">
                    <a:moveTo>
                      <a:pt x="8244" y="187"/>
                    </a:moveTo>
                    <a:cubicBezTo>
                      <a:pt x="93" y="187"/>
                      <a:pt x="93" y="187"/>
                      <a:pt x="93" y="187"/>
                    </a:cubicBezTo>
                    <a:cubicBezTo>
                      <a:pt x="42" y="187"/>
                      <a:pt x="0" y="145"/>
                      <a:pt x="0" y="94"/>
                    </a:cubicBezTo>
                    <a:cubicBezTo>
                      <a:pt x="0" y="42"/>
                      <a:pt x="42" y="0"/>
                      <a:pt x="93" y="0"/>
                    </a:cubicBezTo>
                    <a:cubicBezTo>
                      <a:pt x="8244" y="0"/>
                      <a:pt x="8244" y="0"/>
                      <a:pt x="8244" y="0"/>
                    </a:cubicBezTo>
                    <a:cubicBezTo>
                      <a:pt x="8295" y="0"/>
                      <a:pt x="8337" y="42"/>
                      <a:pt x="8337" y="94"/>
                    </a:cubicBezTo>
                    <a:cubicBezTo>
                      <a:pt x="8337" y="145"/>
                      <a:pt x="8295" y="187"/>
                      <a:pt x="8244" y="18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26"/>
              <p:cNvSpPr/>
              <p:nvPr/>
            </p:nvSpPr>
            <p:spPr>
              <a:xfrm>
                <a:off x="4564712" y="1535446"/>
                <a:ext cx="568224" cy="29464"/>
              </a:xfrm>
              <a:custGeom>
                <a:avLst/>
                <a:gdLst/>
                <a:ahLst/>
                <a:cxnLst/>
                <a:rect l="l" t="t" r="r" b="b"/>
                <a:pathLst>
                  <a:path w="3659" h="186" extrusionOk="0">
                    <a:moveTo>
                      <a:pt x="3566" y="186"/>
                    </a:moveTo>
                    <a:cubicBezTo>
                      <a:pt x="93" y="186"/>
                      <a:pt x="93" y="186"/>
                      <a:pt x="93" y="186"/>
                    </a:cubicBezTo>
                    <a:cubicBezTo>
                      <a:pt x="41" y="186"/>
                      <a:pt x="0" y="145"/>
                      <a:pt x="0" y="93"/>
                    </a:cubicBezTo>
                    <a:cubicBezTo>
                      <a:pt x="0" y="42"/>
                      <a:pt x="41" y="0"/>
                      <a:pt x="93" y="0"/>
                    </a:cubicBezTo>
                    <a:cubicBezTo>
                      <a:pt x="3566" y="0"/>
                      <a:pt x="3566" y="0"/>
                      <a:pt x="3566" y="0"/>
                    </a:cubicBezTo>
                    <a:cubicBezTo>
                      <a:pt x="3618" y="0"/>
                      <a:pt x="3659" y="42"/>
                      <a:pt x="3659" y="93"/>
                    </a:cubicBezTo>
                    <a:cubicBezTo>
                      <a:pt x="3659" y="145"/>
                      <a:pt x="3618" y="186"/>
                      <a:pt x="3566" y="1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26"/>
              <p:cNvSpPr/>
              <p:nvPr/>
            </p:nvSpPr>
            <p:spPr>
              <a:xfrm>
                <a:off x="5579104" y="1619628"/>
                <a:ext cx="284117" cy="115751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745" extrusionOk="0">
                    <a:moveTo>
                      <a:pt x="1665" y="745"/>
                    </a:moveTo>
                    <a:cubicBezTo>
                      <a:pt x="156" y="745"/>
                      <a:pt x="156" y="745"/>
                      <a:pt x="156" y="745"/>
                    </a:cubicBezTo>
                    <a:cubicBezTo>
                      <a:pt x="70" y="745"/>
                      <a:pt x="1" y="675"/>
                      <a:pt x="0" y="589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70"/>
                      <a:pt x="70" y="0"/>
                      <a:pt x="156" y="0"/>
                    </a:cubicBezTo>
                    <a:cubicBezTo>
                      <a:pt x="1665" y="0"/>
                      <a:pt x="1665" y="0"/>
                      <a:pt x="1665" y="0"/>
                    </a:cubicBezTo>
                    <a:cubicBezTo>
                      <a:pt x="1751" y="0"/>
                      <a:pt x="1821" y="70"/>
                      <a:pt x="1821" y="156"/>
                    </a:cubicBezTo>
                    <a:cubicBezTo>
                      <a:pt x="1821" y="589"/>
                      <a:pt x="1821" y="589"/>
                      <a:pt x="1821" y="589"/>
                    </a:cubicBezTo>
                    <a:cubicBezTo>
                      <a:pt x="1821" y="675"/>
                      <a:pt x="1751" y="745"/>
                      <a:pt x="1665" y="74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26"/>
              <p:cNvSpPr/>
              <p:nvPr/>
            </p:nvSpPr>
            <p:spPr>
              <a:xfrm>
                <a:off x="5248690" y="1619628"/>
                <a:ext cx="284117" cy="115751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745" extrusionOk="0">
                    <a:moveTo>
                      <a:pt x="1665" y="745"/>
                    </a:moveTo>
                    <a:cubicBezTo>
                      <a:pt x="157" y="745"/>
                      <a:pt x="157" y="745"/>
                      <a:pt x="157" y="745"/>
                    </a:cubicBezTo>
                    <a:cubicBezTo>
                      <a:pt x="71" y="745"/>
                      <a:pt x="1" y="675"/>
                      <a:pt x="1" y="589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70"/>
                      <a:pt x="70" y="0"/>
                      <a:pt x="156" y="0"/>
                    </a:cubicBezTo>
                    <a:cubicBezTo>
                      <a:pt x="1665" y="0"/>
                      <a:pt x="1665" y="0"/>
                      <a:pt x="1665" y="0"/>
                    </a:cubicBezTo>
                    <a:cubicBezTo>
                      <a:pt x="1751" y="0"/>
                      <a:pt x="1821" y="70"/>
                      <a:pt x="1821" y="156"/>
                    </a:cubicBezTo>
                    <a:cubicBezTo>
                      <a:pt x="1821" y="589"/>
                      <a:pt x="1821" y="589"/>
                      <a:pt x="1821" y="589"/>
                    </a:cubicBezTo>
                    <a:cubicBezTo>
                      <a:pt x="1821" y="675"/>
                      <a:pt x="1751" y="745"/>
                      <a:pt x="1665" y="7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26"/>
            <p:cNvGrpSpPr/>
            <p:nvPr/>
          </p:nvGrpSpPr>
          <p:grpSpPr>
            <a:xfrm>
              <a:off x="6824752" y="696204"/>
              <a:ext cx="1321665" cy="157840"/>
              <a:chOff x="6023164" y="2202592"/>
              <a:chExt cx="1321665" cy="157840"/>
            </a:xfrm>
          </p:grpSpPr>
          <p:sp>
            <p:nvSpPr>
              <p:cNvPr id="537" name="Google Shape;537;p26"/>
              <p:cNvSpPr/>
              <p:nvPr/>
            </p:nvSpPr>
            <p:spPr>
              <a:xfrm>
                <a:off x="6023164" y="2202592"/>
                <a:ext cx="1321665" cy="157840"/>
              </a:xfrm>
              <a:custGeom>
                <a:avLst/>
                <a:gdLst/>
                <a:ahLst/>
                <a:cxnLst/>
                <a:rect l="l" t="t" r="r" b="b"/>
                <a:pathLst>
                  <a:path w="8482" h="1009" extrusionOk="0">
                    <a:moveTo>
                      <a:pt x="8249" y="1009"/>
                    </a:moveTo>
                    <a:cubicBezTo>
                      <a:pt x="235" y="1009"/>
                      <a:pt x="235" y="1009"/>
                      <a:pt x="235" y="1009"/>
                    </a:cubicBezTo>
                    <a:cubicBezTo>
                      <a:pt x="106" y="1009"/>
                      <a:pt x="1" y="904"/>
                      <a:pt x="1" y="775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0" y="105"/>
                      <a:pt x="105" y="0"/>
                      <a:pt x="234" y="0"/>
                    </a:cubicBezTo>
                    <a:cubicBezTo>
                      <a:pt x="8248" y="0"/>
                      <a:pt x="8248" y="0"/>
                      <a:pt x="8248" y="0"/>
                    </a:cubicBezTo>
                    <a:cubicBezTo>
                      <a:pt x="8377" y="0"/>
                      <a:pt x="8482" y="105"/>
                      <a:pt x="8482" y="234"/>
                    </a:cubicBezTo>
                    <a:cubicBezTo>
                      <a:pt x="8482" y="775"/>
                      <a:pt x="8482" y="775"/>
                      <a:pt x="8482" y="775"/>
                    </a:cubicBezTo>
                    <a:cubicBezTo>
                      <a:pt x="8482" y="904"/>
                      <a:pt x="8378" y="1009"/>
                      <a:pt x="8249" y="10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26"/>
              <p:cNvSpPr/>
              <p:nvPr/>
            </p:nvSpPr>
            <p:spPr>
              <a:xfrm>
                <a:off x="7189085" y="2223637"/>
                <a:ext cx="117600" cy="1158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26"/>
              <p:cNvSpPr/>
              <p:nvPr/>
            </p:nvSpPr>
            <p:spPr>
              <a:xfrm>
                <a:off x="6340951" y="2236265"/>
                <a:ext cx="808147" cy="92601"/>
              </a:xfrm>
              <a:custGeom>
                <a:avLst/>
                <a:gdLst/>
                <a:ahLst/>
                <a:cxnLst/>
                <a:rect l="l" t="t" r="r" b="b"/>
                <a:pathLst>
                  <a:path w="5186" h="596" extrusionOk="0">
                    <a:moveTo>
                      <a:pt x="5046" y="596"/>
                    </a:moveTo>
                    <a:cubicBezTo>
                      <a:pt x="141" y="596"/>
                      <a:pt x="141" y="596"/>
                      <a:pt x="141" y="596"/>
                    </a:cubicBezTo>
                    <a:cubicBezTo>
                      <a:pt x="64" y="596"/>
                      <a:pt x="1" y="533"/>
                      <a:pt x="0" y="455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63"/>
                      <a:pt x="63" y="0"/>
                      <a:pt x="141" y="0"/>
                    </a:cubicBezTo>
                    <a:cubicBezTo>
                      <a:pt x="5045" y="0"/>
                      <a:pt x="5045" y="0"/>
                      <a:pt x="5045" y="0"/>
                    </a:cubicBezTo>
                    <a:cubicBezTo>
                      <a:pt x="5123" y="0"/>
                      <a:pt x="5186" y="63"/>
                      <a:pt x="5186" y="140"/>
                    </a:cubicBezTo>
                    <a:cubicBezTo>
                      <a:pt x="5186" y="455"/>
                      <a:pt x="5186" y="455"/>
                      <a:pt x="5186" y="455"/>
                    </a:cubicBezTo>
                    <a:cubicBezTo>
                      <a:pt x="5186" y="533"/>
                      <a:pt x="5123" y="596"/>
                      <a:pt x="5046" y="5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"/>
              <p:cNvSpPr/>
              <p:nvPr/>
            </p:nvSpPr>
            <p:spPr>
              <a:xfrm>
                <a:off x="6079987" y="2236265"/>
                <a:ext cx="206244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593" extrusionOk="0">
                    <a:moveTo>
                      <a:pt x="1159" y="593"/>
                    </a:moveTo>
                    <a:cubicBezTo>
                      <a:pt x="174" y="593"/>
                      <a:pt x="174" y="593"/>
                      <a:pt x="174" y="593"/>
                    </a:cubicBezTo>
                    <a:cubicBezTo>
                      <a:pt x="78" y="593"/>
                      <a:pt x="0" y="515"/>
                      <a:pt x="0" y="419"/>
                    </a:cubicBezTo>
                    <a:cubicBezTo>
                      <a:pt x="0" y="174"/>
                      <a:pt x="0" y="174"/>
                      <a:pt x="0" y="174"/>
                    </a:cubicBezTo>
                    <a:cubicBezTo>
                      <a:pt x="0" y="78"/>
                      <a:pt x="78" y="0"/>
                      <a:pt x="174" y="0"/>
                    </a:cubicBezTo>
                    <a:cubicBezTo>
                      <a:pt x="1158" y="0"/>
                      <a:pt x="1158" y="0"/>
                      <a:pt x="1158" y="0"/>
                    </a:cubicBezTo>
                    <a:cubicBezTo>
                      <a:pt x="1254" y="0"/>
                      <a:pt x="1332" y="78"/>
                      <a:pt x="1332" y="174"/>
                    </a:cubicBezTo>
                    <a:cubicBezTo>
                      <a:pt x="1332" y="419"/>
                      <a:pt x="1332" y="419"/>
                      <a:pt x="1332" y="419"/>
                    </a:cubicBezTo>
                    <a:cubicBezTo>
                      <a:pt x="1332" y="515"/>
                      <a:pt x="1254" y="593"/>
                      <a:pt x="1159" y="59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"/>
              <p:cNvSpPr/>
              <p:nvPr/>
            </p:nvSpPr>
            <p:spPr>
              <a:xfrm>
                <a:off x="7203817" y="2238369"/>
                <a:ext cx="86286" cy="86288"/>
              </a:xfrm>
              <a:custGeom>
                <a:avLst/>
                <a:gdLst/>
                <a:ahLst/>
                <a:cxnLst/>
                <a:rect l="l" t="t" r="r" b="b"/>
                <a:pathLst>
                  <a:path w="560" h="560" extrusionOk="0">
                    <a:moveTo>
                      <a:pt x="516" y="236"/>
                    </a:moveTo>
                    <a:cubicBezTo>
                      <a:pt x="324" y="236"/>
                      <a:pt x="324" y="236"/>
                      <a:pt x="324" y="236"/>
                    </a:cubicBezTo>
                    <a:cubicBezTo>
                      <a:pt x="324" y="43"/>
                      <a:pt x="324" y="43"/>
                      <a:pt x="324" y="43"/>
                    </a:cubicBezTo>
                    <a:cubicBezTo>
                      <a:pt x="324" y="19"/>
                      <a:pt x="304" y="0"/>
                      <a:pt x="280" y="0"/>
                    </a:cubicBezTo>
                    <a:cubicBezTo>
                      <a:pt x="256" y="0"/>
                      <a:pt x="236" y="19"/>
                      <a:pt x="236" y="43"/>
                    </a:cubicBezTo>
                    <a:cubicBezTo>
                      <a:pt x="236" y="236"/>
                      <a:pt x="236" y="236"/>
                      <a:pt x="236" y="236"/>
                    </a:cubicBezTo>
                    <a:cubicBezTo>
                      <a:pt x="44" y="236"/>
                      <a:pt x="44" y="236"/>
                      <a:pt x="44" y="236"/>
                    </a:cubicBezTo>
                    <a:cubicBezTo>
                      <a:pt x="19" y="236"/>
                      <a:pt x="0" y="256"/>
                      <a:pt x="0" y="280"/>
                    </a:cubicBezTo>
                    <a:cubicBezTo>
                      <a:pt x="0" y="304"/>
                      <a:pt x="20" y="324"/>
                      <a:pt x="44" y="324"/>
                    </a:cubicBezTo>
                    <a:cubicBezTo>
                      <a:pt x="236" y="324"/>
                      <a:pt x="236" y="324"/>
                      <a:pt x="236" y="324"/>
                    </a:cubicBezTo>
                    <a:cubicBezTo>
                      <a:pt x="236" y="516"/>
                      <a:pt x="236" y="516"/>
                      <a:pt x="236" y="516"/>
                    </a:cubicBezTo>
                    <a:cubicBezTo>
                      <a:pt x="236" y="540"/>
                      <a:pt x="256" y="560"/>
                      <a:pt x="280" y="560"/>
                    </a:cubicBezTo>
                    <a:cubicBezTo>
                      <a:pt x="304" y="560"/>
                      <a:pt x="324" y="540"/>
                      <a:pt x="324" y="516"/>
                    </a:cubicBezTo>
                    <a:cubicBezTo>
                      <a:pt x="324" y="324"/>
                      <a:pt x="324" y="324"/>
                      <a:pt x="324" y="324"/>
                    </a:cubicBezTo>
                    <a:cubicBezTo>
                      <a:pt x="516" y="324"/>
                      <a:pt x="516" y="324"/>
                      <a:pt x="516" y="324"/>
                    </a:cubicBezTo>
                    <a:cubicBezTo>
                      <a:pt x="541" y="324"/>
                      <a:pt x="560" y="304"/>
                      <a:pt x="560" y="280"/>
                    </a:cubicBezTo>
                    <a:cubicBezTo>
                      <a:pt x="560" y="256"/>
                      <a:pt x="541" y="236"/>
                      <a:pt x="516" y="2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42" name="Google Shape;542;p26"/>
          <p:cNvGrpSpPr/>
          <p:nvPr/>
        </p:nvGrpSpPr>
        <p:grpSpPr>
          <a:xfrm>
            <a:off x="350217" y="241832"/>
            <a:ext cx="8130180" cy="3995913"/>
            <a:chOff x="350217" y="241832"/>
            <a:chExt cx="8130180" cy="3995913"/>
          </a:xfrm>
        </p:grpSpPr>
        <p:grpSp>
          <p:nvGrpSpPr>
            <p:cNvPr id="543" name="Google Shape;543;p26"/>
            <p:cNvGrpSpPr/>
            <p:nvPr/>
          </p:nvGrpSpPr>
          <p:grpSpPr>
            <a:xfrm>
              <a:off x="899442" y="4099599"/>
              <a:ext cx="138146" cy="138146"/>
              <a:chOff x="4315031" y="1267400"/>
              <a:chExt cx="298500" cy="298500"/>
            </a:xfrm>
          </p:grpSpPr>
          <p:sp>
            <p:nvSpPr>
              <p:cNvPr id="544" name="Google Shape;544;p26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545;p26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6" name="Google Shape;546;p26"/>
            <p:cNvGrpSpPr/>
            <p:nvPr/>
          </p:nvGrpSpPr>
          <p:grpSpPr>
            <a:xfrm>
              <a:off x="8342252" y="2112574"/>
              <a:ext cx="138146" cy="138146"/>
              <a:chOff x="4315031" y="1267400"/>
              <a:chExt cx="298500" cy="298500"/>
            </a:xfrm>
          </p:grpSpPr>
          <p:sp>
            <p:nvSpPr>
              <p:cNvPr id="547" name="Google Shape;547;p26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548;p26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9" name="Google Shape;549;p26"/>
            <p:cNvGrpSpPr/>
            <p:nvPr/>
          </p:nvGrpSpPr>
          <p:grpSpPr>
            <a:xfrm>
              <a:off x="3933617" y="706049"/>
              <a:ext cx="138146" cy="138146"/>
              <a:chOff x="4315031" y="1267400"/>
              <a:chExt cx="298500" cy="298500"/>
            </a:xfrm>
          </p:grpSpPr>
          <p:sp>
            <p:nvSpPr>
              <p:cNvPr id="550" name="Google Shape;550;p26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26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2" name="Google Shape;552;p26"/>
            <p:cNvGrpSpPr/>
            <p:nvPr/>
          </p:nvGrpSpPr>
          <p:grpSpPr>
            <a:xfrm>
              <a:off x="7520392" y="4041107"/>
              <a:ext cx="138146" cy="138146"/>
              <a:chOff x="4315031" y="1267400"/>
              <a:chExt cx="298500" cy="298500"/>
            </a:xfrm>
          </p:grpSpPr>
          <p:sp>
            <p:nvSpPr>
              <p:cNvPr id="553" name="Google Shape;553;p26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26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5" name="Google Shape;555;p26"/>
            <p:cNvGrpSpPr/>
            <p:nvPr/>
          </p:nvGrpSpPr>
          <p:grpSpPr>
            <a:xfrm>
              <a:off x="6909492" y="241832"/>
              <a:ext cx="138146" cy="138146"/>
              <a:chOff x="4315031" y="1267400"/>
              <a:chExt cx="298500" cy="298500"/>
            </a:xfrm>
          </p:grpSpPr>
          <p:sp>
            <p:nvSpPr>
              <p:cNvPr id="556" name="Google Shape;556;p26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26"/>
            <p:cNvGrpSpPr/>
            <p:nvPr/>
          </p:nvGrpSpPr>
          <p:grpSpPr>
            <a:xfrm>
              <a:off x="350217" y="1065882"/>
              <a:ext cx="138146" cy="138146"/>
              <a:chOff x="4315031" y="1267400"/>
              <a:chExt cx="298500" cy="298500"/>
            </a:xfrm>
          </p:grpSpPr>
          <p:sp>
            <p:nvSpPr>
              <p:cNvPr id="559" name="Google Shape;559;p26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26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Char char="●"/>
              <a:defRPr sz="1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Char char="○"/>
              <a:defRPr sz="1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Char char="■"/>
              <a:defRPr sz="1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Char char="●"/>
              <a:defRPr sz="1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Char char="○"/>
              <a:defRPr sz="1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Char char="■"/>
              <a:defRPr sz="1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Char char="●"/>
              <a:defRPr sz="1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Char char="○"/>
              <a:defRPr sz="1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Char char="■"/>
              <a:defRPr sz="1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56" r:id="rId4"/>
    <p:sldLayoutId id="2147483658" r:id="rId5"/>
    <p:sldLayoutId id="2147483671" r:id="rId6"/>
    <p:sldLayoutId id="2147483672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0"/>
          <p:cNvSpPr txBox="1">
            <a:spLocks noGrp="1"/>
          </p:cNvSpPr>
          <p:nvPr>
            <p:ph type="ctrTitle"/>
          </p:nvPr>
        </p:nvSpPr>
        <p:spPr>
          <a:xfrm>
            <a:off x="713225" y="1194500"/>
            <a:ext cx="4017000" cy="212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fr" dirty="0" smtClean="0"/>
              <a:t>CATALOGO DE ACCESORIOS PARA CELULARES</a:t>
            </a:r>
            <a:endParaRPr dirty="0"/>
          </a:p>
        </p:txBody>
      </p:sp>
      <p:sp>
        <p:nvSpPr>
          <p:cNvPr id="572" name="Google Shape;572;p30"/>
          <p:cNvSpPr txBox="1">
            <a:spLocks noGrp="1"/>
          </p:cNvSpPr>
          <p:nvPr>
            <p:ph type="subTitle" idx="1"/>
          </p:nvPr>
        </p:nvSpPr>
        <p:spPr>
          <a:xfrm>
            <a:off x="713225" y="3323500"/>
            <a:ext cx="2181600" cy="3548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MAKROTECNO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 smtClean="0"/>
              <a:t>Tecnologia a tu alcance</a:t>
            </a:r>
            <a:endParaRPr sz="1100" dirty="0"/>
          </a:p>
        </p:txBody>
      </p:sp>
      <p:sp>
        <p:nvSpPr>
          <p:cNvPr id="2" name="Redondear rectángulo de esquina del mismo lado 1"/>
          <p:cNvSpPr/>
          <p:nvPr/>
        </p:nvSpPr>
        <p:spPr>
          <a:xfrm>
            <a:off x="4894118" y="852054"/>
            <a:ext cx="1485900" cy="1132609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dondear rectángulo de esquina del mismo lado 109"/>
          <p:cNvSpPr/>
          <p:nvPr/>
        </p:nvSpPr>
        <p:spPr>
          <a:xfrm>
            <a:off x="6543911" y="2015836"/>
            <a:ext cx="1485900" cy="1132609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dondear rectángulo de esquina del mismo lado 111"/>
          <p:cNvSpPr/>
          <p:nvPr/>
        </p:nvSpPr>
        <p:spPr>
          <a:xfrm>
            <a:off x="4890653" y="3186547"/>
            <a:ext cx="1485900" cy="1132609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825" y="996725"/>
            <a:ext cx="822485" cy="82248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270" y="2196549"/>
            <a:ext cx="771181" cy="77118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971" y="3349422"/>
            <a:ext cx="812193" cy="81219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514" y="-275360"/>
            <a:ext cx="3174421" cy="317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2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MOBILE SPEAKER SOUND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BAFLE PORTABLE PEQUENO REF: HL-303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204" y="2098964"/>
            <a:ext cx="2610716" cy="2610716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$ 26.000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9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MOBILE SPEAKER SOUND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BAFLE NIA DE </a:t>
            </a:r>
            <a:r>
              <a:rPr lang="en-US" dirty="0" smtClean="0"/>
              <a:t>4 REF: MS-AN088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204" y="2098964"/>
            <a:ext cx="2610716" cy="2610716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$ 70.000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1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MOBILE SPEAKER SOUND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BAFLE NIA DE 4" PULGADAS INALAMBRICO REF: AN-083 DE 2000 W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204" y="2098964"/>
            <a:ext cx="2610716" cy="2610716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$ 70.000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81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MOBILE SPEAKER SOUND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MOBILE MULTIMEDIA SPEAKER WITH USB AND TF PORT </a:t>
            </a:r>
            <a:r>
              <a:rPr lang="en-US" dirty="0" smtClean="0"/>
              <a:t>BLUETOOTH </a:t>
            </a:r>
            <a:r>
              <a:rPr lang="en-US" dirty="0"/>
              <a:t>REF: MS-1620BT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204" y="2098964"/>
            <a:ext cx="2610716" cy="2610716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$ 25.000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8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MOBILE SPEAKER SOUND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MOBILE SPEAKER LIGHT MODES BT/USB/FM REF: MS-2218B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11" y="2098963"/>
            <a:ext cx="2610716" cy="2610716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</a:t>
            </a:r>
            <a:r>
              <a:rPr lang="es-CO" dirty="0"/>
              <a:t>3</a:t>
            </a:r>
            <a:r>
              <a:rPr lang="es-CO" dirty="0" smtClean="0"/>
              <a:t>5.000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7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MOBILE SPEAKER SOUND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PARLANTE PORTATIL NIA 3 </a:t>
            </a:r>
            <a:r>
              <a:rPr lang="pt-BR" dirty="0" smtClean="0"/>
              <a:t>PULGADAS REF: </a:t>
            </a:r>
            <a:r>
              <a:rPr lang="en-US" dirty="0"/>
              <a:t>MS-AN085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045" y="2122344"/>
            <a:ext cx="2610716" cy="2610716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$ 60.000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4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MOBILE SPEAKER SOUND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PARLANTE PORTATIL NIA 4.5 </a:t>
            </a:r>
            <a:r>
              <a:rPr lang="pt-BR" dirty="0" smtClean="0"/>
              <a:t>PULGADAS REF: </a:t>
            </a:r>
            <a:r>
              <a:rPr lang="en-US" dirty="0"/>
              <a:t>MS-AN086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045" y="2122344"/>
            <a:ext cx="2610716" cy="2610716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$ 65.000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1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MOBILE SPEAKER SOUND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RADIO FM/AM DE PILAS NORMALES Y RECARGABLES TOPSONIC CON ANTENA REF: TS-R626 INCLUYE CABLE DE </a:t>
            </a:r>
            <a:r>
              <a:rPr lang="es-CO" dirty="0" smtClean="0"/>
              <a:t>CARGA  REF: </a:t>
            </a:r>
            <a:r>
              <a:rPr lang="en-US" dirty="0"/>
              <a:t>RP-R626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045" y="2122344"/>
            <a:ext cx="2610716" cy="2610716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</a:t>
            </a:r>
            <a:r>
              <a:rPr lang="es-CO" dirty="0"/>
              <a:t>3</a:t>
            </a:r>
            <a:r>
              <a:rPr lang="es-CO" dirty="0" smtClean="0"/>
              <a:t>5.000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83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MOBILE SPEAKER SOUND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RADIO FM/AM DE PILAS TOPSONIC CON ANTENA REF: TS-R225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045" y="2122344"/>
            <a:ext cx="2610716" cy="2610716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</a:t>
            </a:r>
            <a:r>
              <a:rPr lang="en-US" dirty="0" smtClean="0"/>
              <a:t>32.000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04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MOBILE SPEAKER SOUND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RADIO GOLON FM/AM/SW 3 BANDS RADIO WITH USB/TF </a:t>
            </a:r>
            <a:r>
              <a:rPr lang="en-US" dirty="0" smtClean="0"/>
              <a:t>MUSIC REF: </a:t>
            </a:r>
            <a:r>
              <a:rPr lang="en-US" dirty="0"/>
              <a:t>MS-BT168S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11" y="2098964"/>
            <a:ext cx="2610716" cy="2610716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</a:t>
            </a:r>
            <a:r>
              <a:rPr lang="en-US" dirty="0" smtClean="0"/>
              <a:t>70.000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33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ILUMINACION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28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SOPORTES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272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HOLDER BASE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HOLDER TIPO TACON PARA </a:t>
            </a:r>
            <a:r>
              <a:rPr lang="en-US" dirty="0" smtClean="0"/>
              <a:t>CELULAR REF: </a:t>
            </a:r>
            <a:r>
              <a:rPr lang="en-US" dirty="0"/>
              <a:t>HD-STT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11" y="2192482"/>
            <a:ext cx="2610716" cy="2610716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</a:t>
            </a:r>
            <a:r>
              <a:rPr lang="es-CO" dirty="0"/>
              <a:t>4</a:t>
            </a:r>
            <a:r>
              <a:rPr lang="es-CO" dirty="0" smtClean="0"/>
              <a:t>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78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HOLDER PARA CARRO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HOLDER PARA EL CELULAR EN EL </a:t>
            </a:r>
            <a:r>
              <a:rPr lang="es-CO" dirty="0" smtClean="0"/>
              <a:t>CARRO REF: HD-S070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11" y="2098963"/>
            <a:ext cx="2610716" cy="2610716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$ 6.000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01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HOLDER MAGNETICO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SOPORTE MAGNETICO DE CARRO PARA CELULAR MAS </a:t>
            </a:r>
            <a:r>
              <a:rPr lang="pt-BR" dirty="0" smtClean="0"/>
              <a:t>ECONOMICO REF: </a:t>
            </a:r>
            <a:r>
              <a:rPr lang="en-US" dirty="0"/>
              <a:t>HD-F6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11" y="2098963"/>
            <a:ext cx="2610716" cy="2610716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$ 10.000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20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HOLDER BASE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HOLDER DE BASE FIJA EN FORMA DE MANOS REF: </a:t>
            </a:r>
            <a:r>
              <a:rPr lang="es-CO" dirty="0" smtClean="0"/>
              <a:t>HD-01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11" y="2098963"/>
            <a:ext cx="2610716" cy="2610716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</a:t>
            </a:r>
            <a:r>
              <a:rPr lang="es-CO" dirty="0"/>
              <a:t>9</a:t>
            </a:r>
            <a:r>
              <a:rPr lang="es-CO" dirty="0" smtClean="0"/>
              <a:t>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HOLDER PARA CARRO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HOLDER HARVIC MAGNETICO PARA REJILLAS DEL </a:t>
            </a:r>
            <a:r>
              <a:rPr lang="es-CO" dirty="0" smtClean="0"/>
              <a:t>AIRE REF: </a:t>
            </a:r>
            <a:r>
              <a:rPr lang="en-US" dirty="0"/>
              <a:t>HD-CHD981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11" y="2098963"/>
            <a:ext cx="2610716" cy="2610716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$ 13.000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95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HOLDER PARA CARRO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HOLDER UNIVERSAL COLORS MARCA INNOVALL REF: HOLD-1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11" y="2098963"/>
            <a:ext cx="2610716" cy="2610716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$ 14.000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18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HOLDER BASE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HOLDER ESTATICO </a:t>
            </a:r>
            <a:r>
              <a:rPr lang="en-US" dirty="0" smtClean="0"/>
              <a:t>MATE REF: </a:t>
            </a:r>
            <a:r>
              <a:rPr lang="en-US" dirty="0"/>
              <a:t>HD-S014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11" y="2098963"/>
            <a:ext cx="2610716" cy="2610716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$ 15.000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1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HOLDER BASE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SOPORTE LIFTING FOLDING DESKTOP </a:t>
            </a:r>
            <a:r>
              <a:rPr lang="en-US" dirty="0" smtClean="0"/>
              <a:t>BRACKET REF: </a:t>
            </a:r>
            <a:r>
              <a:rPr lang="en-US" dirty="0"/>
              <a:t>HD-H11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11" y="2098963"/>
            <a:ext cx="2610716" cy="2610716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$ 14.000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3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HOLDER BASE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/>
              <a:t>HOLDER DE BRAZO EN PASTA GRUESO SU BRAZO ES ELASTICO POR LO TANTO SE PUEDE DOBLAR, LA PUNTA EN FORMA DE CAIMAN PUEDE AJUSTARSE EN CUALQUIER BASE</a:t>
            </a:r>
            <a:endParaRPr lang="it-IT" sz="1200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11" y="2098963"/>
            <a:ext cx="2610716" cy="2610716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$ 20.000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18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ARO DE LUZ 26CM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ARO DE LUZ 26CM </a:t>
            </a:r>
            <a:r>
              <a:rPr lang="en-US" dirty="0" smtClean="0"/>
              <a:t>RGB REF: </a:t>
            </a:r>
            <a:r>
              <a:rPr lang="en-US" dirty="0"/>
              <a:t>IL-AL26C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204" y="2098964"/>
            <a:ext cx="2610716" cy="2610716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$ 60.000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14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HOLDER PARA MOTO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BIKE HOLDER FOR MOBILE </a:t>
            </a:r>
            <a:r>
              <a:rPr lang="en-US" dirty="0" smtClean="0"/>
              <a:t>PHONES REF: HD-BCH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204" y="2098964"/>
            <a:ext cx="2610716" cy="2610716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$ 20.000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0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HOLDER PARA MOTO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GPS/MOBILE HOLDER FOR </a:t>
            </a:r>
            <a:r>
              <a:rPr lang="en-US" dirty="0" smtClean="0"/>
              <a:t>MOTORCYCLES REF: HD-BGPS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204" y="2098964"/>
            <a:ext cx="2610716" cy="2610716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$ 25.000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1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HOLDER PARA MOTO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SOPORTE DE CELULAR PARA MOTO 360° REF: </a:t>
            </a:r>
            <a:r>
              <a:rPr lang="en-US" dirty="0"/>
              <a:t>HD-M3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11" y="2098963"/>
            <a:ext cx="2610716" cy="2610716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$ 30.000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9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POPSOCKET´S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2468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 POPSOCKET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ACCESORIO MINI POPSOCKET, SE COLOCA EN LAS FUNDAS O EN EL CELULAR Y SON PARA ADORNAR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092" y="2283401"/>
            <a:ext cx="2301587" cy="2301587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</a:t>
            </a:r>
            <a:r>
              <a:rPr lang="es-CO" dirty="0"/>
              <a:t>5</a:t>
            </a:r>
            <a:r>
              <a:rPr lang="es-CO" dirty="0" smtClean="0"/>
              <a:t>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45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POPSOCKET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POPSOCKET DE 3 </a:t>
            </a:r>
            <a:r>
              <a:rPr lang="es-CO" dirty="0" smtClean="0"/>
              <a:t>NIVELES REF: </a:t>
            </a:r>
            <a:r>
              <a:rPr lang="en-US" dirty="0"/>
              <a:t>POPSOCKET-3N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092" y="2283401"/>
            <a:ext cx="2301587" cy="2301587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$ 7.000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38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POPSOCKET ASTRONAUTA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POPSOCKET DE ASTRONAUTA, DISEÑO </a:t>
            </a:r>
            <a:r>
              <a:rPr lang="es-CO" dirty="0" smtClean="0"/>
              <a:t>DIFERENTE REF: </a:t>
            </a:r>
            <a:r>
              <a:rPr lang="en-US" dirty="0"/>
              <a:t>POPSOCKET-DD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883" y="2509401"/>
            <a:ext cx="2301587" cy="2301587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$ 15.000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15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MICROFONOS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984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MICROFONO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MICROFONO ALAMBRICO NIA REF: AN-401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528" y="2300288"/>
            <a:ext cx="2610716" cy="2610716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$ 40.000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90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MICROFONO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MICROFONO INALAMBRICO HAND HELD KTV REF: WS-858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528" y="2300288"/>
            <a:ext cx="2610716" cy="2610716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$ 35.000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0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BOMBILLO LED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BOMBILLO LED MUSIC </a:t>
            </a:r>
            <a:r>
              <a:rPr lang="en-US" dirty="0" smtClean="0"/>
              <a:t>BULB/APP REF: IL-LM20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204" y="2098964"/>
            <a:ext cx="2610716" cy="2610716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$ 25.000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4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MICROFONO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MICROFONO LAVALIER CON </a:t>
            </a:r>
            <a:r>
              <a:rPr lang="en-US" dirty="0" smtClean="0"/>
              <a:t>AGARRE REF: </a:t>
            </a:r>
            <a:r>
              <a:rPr lang="en-US" dirty="0"/>
              <a:t>MF-GL119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11" y="2098964"/>
            <a:ext cx="2610716" cy="2610716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$ 18.000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6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MICROFONO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MICROFONO NIATEC CON </a:t>
            </a:r>
            <a:r>
              <a:rPr lang="en-US" sz="1200" dirty="0" smtClean="0"/>
              <a:t>CABLE REF: </a:t>
            </a:r>
            <a:r>
              <a:rPr lang="en-US" sz="1200" dirty="0"/>
              <a:t>MF-NT023</a:t>
            </a:r>
            <a:endParaRPr lang="it-IT" sz="1200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11" y="2192482"/>
            <a:ext cx="2610716" cy="2610716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$ 17.000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4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CELDAS SOLARES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0780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CELDA SOLAR 3W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CELDA SOLAR CCLAMP INCLUYE 1 CABLE CINCO PUERTOS (V8-C-IPHONE-PUNTA NOKIA-PUNTA PORTATIL) DE 3W REF: CL-630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045" y="2354837"/>
            <a:ext cx="2610716" cy="2610716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$ 30.000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7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CELDA SOLAR 15W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/>
              <a:t>CELDA SOLAR CCLAMP INCLUYE 1 CABLE CINCO PUERTOS (V8-C-IPHONE-PUNTA NOKIA-PUNTA PORTATIL) Y PUNTAS DE CORRIENTE ES DE 15W REF: CL-1615</a:t>
            </a:r>
            <a:endParaRPr lang="it-IT" sz="1200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045" y="2098963"/>
            <a:ext cx="2610716" cy="2610716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</a:t>
            </a:r>
            <a:r>
              <a:rPr lang="es-CO" dirty="0"/>
              <a:t>5</a:t>
            </a:r>
            <a:r>
              <a:rPr lang="es-CO" dirty="0" smtClean="0"/>
              <a:t>0.000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83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TRIPODS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3678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TRIPOD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TRIPOD IGOMA PARA COLOCAR EL CELULAR EN UNA BASE FIJA REF: </a:t>
            </a:r>
            <a:r>
              <a:rPr lang="en-US" dirty="0" smtClean="0"/>
              <a:t>TP-1228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204" y="2098964"/>
            <a:ext cx="2610716" cy="2610716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$ 16.000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2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TRIPOD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TRIPOD JC-11S INALAMBRICO EN PASTA CON CONTROL PARA TOMAR FOTOS A DISTANCIA, TIENE UN BRAZO QUE SE PUEDE SUBIR HASTA 1 </a:t>
            </a:r>
            <a:r>
              <a:rPr lang="es-CO" dirty="0" smtClean="0"/>
              <a:t>METRO REF: </a:t>
            </a:r>
            <a:r>
              <a:rPr lang="en-US" dirty="0"/>
              <a:t>TP-JC11S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045" y="2098963"/>
            <a:ext cx="2610716" cy="2610716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$ 35.000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88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TRIPOD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TRIPOD UNIVERSAL CON SOPORTE PARA CELULAR Y SUS PATAS SON DE GOMA RESISTENTE Y SON ELASTICAS SE PUEDEN </a:t>
            </a:r>
            <a:r>
              <a:rPr lang="es-CO" dirty="0" smtClean="0"/>
              <a:t>DOBLAR REF: </a:t>
            </a:r>
            <a:r>
              <a:rPr lang="en-US" dirty="0"/>
              <a:t>TP-JB1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045" y="2098963"/>
            <a:ext cx="2610716" cy="2610716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$ 12.000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4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PALOS DE SELFIE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590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 ARO DE LUZ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MINI ARO DE LUZ (SELFIE RING LIGHT) CON </a:t>
            </a:r>
            <a:r>
              <a:rPr lang="es-CO" dirty="0" smtClean="0"/>
              <a:t>ESPEJO REF: </a:t>
            </a:r>
            <a:r>
              <a:rPr lang="en-US" dirty="0"/>
              <a:t>IL-A4S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204" y="2098964"/>
            <a:ext cx="2610716" cy="2610716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$ 20.000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PALO DE SELFIE ALAMBRICO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PALO DE SELFIE ALAMBRICO MONOPOD CON CABLE REF: PSA-STM21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045" y="2098963"/>
            <a:ext cx="2610716" cy="2610716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$ 16.000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99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PALO DE SELFIE </a:t>
            </a:r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INALAMBRICO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PALO DE SELFIE INALAMBRICO MARCA IGOMA CON CONTROL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11" y="2098963"/>
            <a:ext cx="2610716" cy="2610716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$ 35.000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87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ACCESORIOS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033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CD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CD </a:t>
            </a:r>
            <a:r>
              <a:rPr lang="en-US" dirty="0" smtClean="0"/>
              <a:t>ROM REF: ACC-CDR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433" y="2192482"/>
            <a:ext cx="2610716" cy="2610716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$ 1.000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17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DVD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DVD </a:t>
            </a:r>
            <a:r>
              <a:rPr lang="en-US" dirty="0" smtClean="0"/>
              <a:t>ROM REF: ACC-DVDR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11" y="2300288"/>
            <a:ext cx="2610716" cy="2610716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</a:t>
            </a:r>
            <a:r>
              <a:rPr lang="es-CO" dirty="0"/>
              <a:t>2</a:t>
            </a:r>
            <a:r>
              <a:rPr lang="es-CO" dirty="0" smtClean="0"/>
              <a:t>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6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CANASTILLA DE TRIPOD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CANASTILLA (SOPORTE PARA COLOCAR EL CELULAR) DE </a:t>
            </a:r>
            <a:r>
              <a:rPr lang="en-US" dirty="0" smtClean="0"/>
              <a:t>TRIPODS REF: </a:t>
            </a:r>
            <a:r>
              <a:rPr lang="en-US" dirty="0"/>
              <a:t>ACC-CT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204" y="2098964"/>
            <a:ext cx="2610716" cy="2610716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</a:t>
            </a:r>
            <a:r>
              <a:rPr lang="es-CO" dirty="0"/>
              <a:t>6</a:t>
            </a:r>
            <a:r>
              <a:rPr lang="es-CO" dirty="0" smtClean="0"/>
              <a:t>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04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TDT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TDT NIA </a:t>
            </a:r>
            <a:r>
              <a:rPr lang="en-US" dirty="0" smtClean="0"/>
              <a:t>AN-777 REF: </a:t>
            </a:r>
            <a:r>
              <a:rPr lang="en-US" dirty="0"/>
              <a:t>TDT-AN777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204" y="2098964"/>
            <a:ext cx="2610716" cy="2610716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$ 70.000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7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ANTENA TDT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ANTENA TDT 1.5 METROS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287" y="2363932"/>
            <a:ext cx="2080779" cy="2080779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</a:t>
            </a:r>
            <a:r>
              <a:rPr lang="es-CO" dirty="0"/>
              <a:t>8</a:t>
            </a:r>
            <a:r>
              <a:rPr lang="es-CO" dirty="0" smtClean="0"/>
              <a:t>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42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ANTENA TDT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ANTENA TDT NIA REF: T602 DE 5MT´s </a:t>
            </a:r>
            <a:r>
              <a:rPr lang="pt-BR" dirty="0" smtClean="0"/>
              <a:t>GRUESA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287" y="2363932"/>
            <a:ext cx="2080779" cy="2080779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$ 20.000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5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LAPIZ TACTIL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LAPIZ TACTIL PARA </a:t>
            </a:r>
            <a:r>
              <a:rPr lang="en-US" dirty="0" smtClean="0"/>
              <a:t>TABLET </a:t>
            </a:r>
            <a:r>
              <a:rPr lang="es-CO" dirty="0" smtClean="0"/>
              <a:t>REF: </a:t>
            </a:r>
            <a:r>
              <a:rPr lang="en-US" dirty="0" smtClean="0"/>
              <a:t>ACC-LT2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287" y="2363932"/>
            <a:ext cx="2080779" cy="2080779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</a:t>
            </a:r>
            <a:r>
              <a:rPr lang="es-CO" dirty="0"/>
              <a:t>8</a:t>
            </a:r>
            <a:r>
              <a:rPr lang="es-CO" dirty="0" smtClean="0"/>
              <a:t>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9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 LAMPARA USB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MINI LAMPARA USB </a:t>
            </a:r>
            <a:r>
              <a:rPr lang="es-CO" dirty="0" smtClean="0"/>
              <a:t>LED REF: </a:t>
            </a:r>
            <a:r>
              <a:rPr lang="en-US" dirty="0"/>
              <a:t>ACC-ULL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11" y="2098964"/>
            <a:ext cx="2610716" cy="2610716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$ 12.000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9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LAPIZ TACTIL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LAPIZ TACTIL PARA TABLET CON </a:t>
            </a:r>
            <a:r>
              <a:rPr lang="es-CO" dirty="0" smtClean="0"/>
              <a:t>LAPICERO REF: </a:t>
            </a:r>
            <a:r>
              <a:rPr lang="en-US" dirty="0"/>
              <a:t>ACC-LT3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287" y="2363932"/>
            <a:ext cx="2080779" cy="2080779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$ 10.000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60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LINTERNA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LINTERNA PORTABLE 4 LUCES NIA REF: AN-861</a:t>
            </a:r>
            <a:endParaRPr lang="it-IT" sz="1200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287" y="2363932"/>
            <a:ext cx="2080779" cy="2080779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$ 22.000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06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PIN PARA RANURA SIM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PINES PARA SACAR BANDEJA SIM </a:t>
            </a:r>
            <a:r>
              <a:rPr lang="en-US" sz="1200" dirty="0" smtClean="0"/>
              <a:t>DEL CELULAR REF: </a:t>
            </a:r>
            <a:r>
              <a:rPr lang="en-US" dirty="0"/>
              <a:t>PIN</a:t>
            </a:r>
            <a:endParaRPr lang="it-IT" sz="1200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287" y="2363932"/>
            <a:ext cx="2080779" cy="2080779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</a:t>
            </a:r>
            <a:r>
              <a:rPr lang="es-CO" dirty="0"/>
              <a:t>1</a:t>
            </a:r>
            <a:r>
              <a:rPr lang="es-CO" dirty="0" smtClean="0"/>
              <a:t>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8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PROTECTOR PARA EL AGUA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/>
              <a:t>PROTECTOR DE CELULAR PARA EL AGUA </a:t>
            </a:r>
            <a:r>
              <a:rPr lang="es-CO" sz="1200" dirty="0" smtClean="0"/>
              <a:t>MARCA REF: </a:t>
            </a:r>
            <a:r>
              <a:rPr lang="en-US" dirty="0"/>
              <a:t>HD-WP0135</a:t>
            </a:r>
            <a:endParaRPr lang="it-IT" sz="1200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287" y="2363932"/>
            <a:ext cx="2080779" cy="2080779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$ 9.000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1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PROTECTOR DE PUNTA DE CABLE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/>
              <a:t>PROTECTOR PUNTA DE CABLE DE </a:t>
            </a:r>
            <a:r>
              <a:rPr lang="es-CO" sz="1200" dirty="0" smtClean="0"/>
              <a:t>CELULAR REF: </a:t>
            </a:r>
            <a:r>
              <a:rPr lang="en-US" dirty="0"/>
              <a:t>ACC-PCP</a:t>
            </a:r>
            <a:endParaRPr lang="it-IT" sz="1200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287" y="2363932"/>
            <a:ext cx="2080779" cy="2080779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</a:t>
            </a:r>
            <a:r>
              <a:rPr lang="es-CO" dirty="0"/>
              <a:t>6</a:t>
            </a:r>
            <a:r>
              <a:rPr lang="es-CO" dirty="0" smtClean="0"/>
              <a:t>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27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PULSO DE BANDA M4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/>
              <a:t>PULSO DE BANDA </a:t>
            </a:r>
            <a:r>
              <a:rPr lang="es-CO" sz="1200" dirty="0" smtClean="0"/>
              <a:t>M4 REF: </a:t>
            </a:r>
            <a:r>
              <a:rPr lang="en-US" dirty="0"/>
              <a:t>ACC-PBM4</a:t>
            </a:r>
            <a:endParaRPr lang="it-IT" sz="1200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287" y="2363932"/>
            <a:ext cx="2080779" cy="2080779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$ 10.000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90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REGULADOR DE VOLTAJE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Regulador</a:t>
            </a:r>
            <a:r>
              <a:rPr lang="en-US" dirty="0"/>
              <a:t> de </a:t>
            </a:r>
            <a:r>
              <a:rPr lang="en-US" dirty="0" err="1"/>
              <a:t>Voltaje</a:t>
            </a:r>
            <a:r>
              <a:rPr lang="en-US" dirty="0"/>
              <a:t> UNITEC ref: i-74 6 </a:t>
            </a:r>
            <a:r>
              <a:rPr lang="en-US" dirty="0" smtClean="0"/>
              <a:t>PUERTOS REF: </a:t>
            </a:r>
            <a:r>
              <a:rPr lang="en-US" dirty="0"/>
              <a:t>RV-I74</a:t>
            </a:r>
            <a:endParaRPr lang="it-IT" sz="1200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287" y="2363932"/>
            <a:ext cx="2080779" cy="2080779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$ 80.000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5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SMARTWATCH W26 PRO MAX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SMARTWATCH</a:t>
            </a:r>
            <a:r>
              <a:rPr lang="en-US" sz="1200" dirty="0"/>
              <a:t> W26 PRO MAX</a:t>
            </a:r>
            <a:r>
              <a:rPr lang="en-US" sz="1200" dirty="0" smtClean="0"/>
              <a:t> </a:t>
            </a:r>
            <a:r>
              <a:rPr lang="en-US" sz="1200" dirty="0"/>
              <a:t>REF</a:t>
            </a:r>
            <a:r>
              <a:rPr lang="en-US" sz="1200" dirty="0" smtClean="0"/>
              <a:t>: </a:t>
            </a:r>
            <a:r>
              <a:rPr lang="en-US" sz="1200" dirty="0"/>
              <a:t>SW-W26PM</a:t>
            </a:r>
            <a:endParaRPr lang="it-IT" sz="1100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375" y="2363932"/>
            <a:ext cx="1612603" cy="2080779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</a:t>
            </a:r>
            <a:r>
              <a:rPr lang="es-CO" dirty="0"/>
              <a:t>7</a:t>
            </a:r>
            <a:r>
              <a:rPr lang="es-CO" dirty="0" smtClean="0"/>
              <a:t>0.000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0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TABLERO MAGICO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TABLERO MAGICO DE 8.5" LCD PARA </a:t>
            </a:r>
            <a:r>
              <a:rPr lang="es-CO" dirty="0" smtClean="0"/>
              <a:t>ESCRIBIR REF: </a:t>
            </a:r>
            <a:r>
              <a:rPr lang="en-US" dirty="0"/>
              <a:t>TM-85LCD</a:t>
            </a:r>
            <a:endParaRPr lang="it-IT" sz="1100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375" y="2598020"/>
            <a:ext cx="1612603" cy="1612603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$ 20.000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9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UNION RED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/>
              <a:t>UNION PARA CABLE DE </a:t>
            </a:r>
            <a:r>
              <a:rPr lang="es-CO" sz="1200" dirty="0" smtClean="0"/>
              <a:t>RED REF: </a:t>
            </a:r>
            <a:r>
              <a:rPr lang="en-US" sz="1200" dirty="0"/>
              <a:t>UNION-ETHERNET</a:t>
            </a:r>
            <a:endParaRPr lang="it-IT" sz="1050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375" y="2598020"/>
            <a:ext cx="1612603" cy="1612603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</a:t>
            </a:r>
            <a:r>
              <a:rPr lang="es-CO" dirty="0"/>
              <a:t>3</a:t>
            </a:r>
            <a:r>
              <a:rPr lang="es-CO" dirty="0" smtClean="0"/>
              <a:t>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67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TIRA LED 10 METROS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TIRA LED DE 10 METROS CON ADAPTADOR DE </a:t>
            </a:r>
            <a:r>
              <a:rPr lang="en-US" dirty="0" smtClean="0"/>
              <a:t>ENERGIA REF: </a:t>
            </a:r>
            <a:r>
              <a:rPr lang="en-US" dirty="0"/>
              <a:t>ACC-TLED2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11" y="2098964"/>
            <a:ext cx="2610716" cy="2610716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$ 60.000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0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VENTILADOR PORTABLE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VENTILADOR PORTABLE </a:t>
            </a:r>
            <a:r>
              <a:rPr lang="en-US" sz="1200" dirty="0" smtClean="0"/>
              <a:t>PEQUENO REF: </a:t>
            </a:r>
            <a:r>
              <a:rPr lang="en-US" sz="1200" dirty="0"/>
              <a:t>ACC-ZDL</a:t>
            </a:r>
            <a:endParaRPr lang="it-IT" sz="1000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375" y="2598020"/>
            <a:ext cx="1612603" cy="1612603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$ 16.000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63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VENTILADOR PORTABLE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VENTILADOR PORTABLE USB </a:t>
            </a:r>
            <a:r>
              <a:rPr lang="en-US" dirty="0" smtClean="0"/>
              <a:t>MINISO REF: </a:t>
            </a:r>
            <a:r>
              <a:rPr lang="en-US" dirty="0"/>
              <a:t>ACC-FAN03</a:t>
            </a:r>
            <a:endParaRPr lang="it-IT" sz="1000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375" y="2598020"/>
            <a:ext cx="1612603" cy="1612603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$ 15.000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0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TIRA LED 5 METROS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TIRA LED DE 5 METROS CON ADAPTADOR DE </a:t>
            </a:r>
            <a:r>
              <a:rPr lang="en-US" dirty="0" smtClean="0"/>
              <a:t>ENERGIA REF: </a:t>
            </a:r>
            <a:r>
              <a:rPr lang="en-US" dirty="0"/>
              <a:t>ACC-TLED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11" y="2098964"/>
            <a:ext cx="2610716" cy="2610716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$ 45.000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6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BAFLES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488357"/>
      </p:ext>
    </p:extLst>
  </p:cSld>
  <p:clrMapOvr>
    <a:masterClrMapping/>
  </p:clrMapOvr>
</p:sld>
</file>

<file path=ppt/theme/theme1.xml><?xml version="1.0" encoding="utf-8"?>
<a:theme xmlns:a="http://schemas.openxmlformats.org/drawingml/2006/main" name="Interface User Experience Meeting by Slidesgo">
  <a:themeElements>
    <a:clrScheme name="Simple Light">
      <a:dk1>
        <a:srgbClr val="333956"/>
      </a:dk1>
      <a:lt1>
        <a:srgbClr val="FCFCFC"/>
      </a:lt1>
      <a:dk2>
        <a:srgbClr val="E5F0FF"/>
      </a:dk2>
      <a:lt2>
        <a:srgbClr val="91CCFF"/>
      </a:lt2>
      <a:accent1>
        <a:srgbClr val="54AAF1"/>
      </a:accent1>
      <a:accent2>
        <a:srgbClr val="1186E9"/>
      </a:accent2>
      <a:accent3>
        <a:srgbClr val="3E64BE"/>
      </a:accent3>
      <a:accent4>
        <a:srgbClr val="304C79"/>
      </a:accent4>
      <a:accent5>
        <a:srgbClr val="FFC655"/>
      </a:accent5>
      <a:accent6>
        <a:srgbClr val="FFFFFF"/>
      </a:accent6>
      <a:hlink>
        <a:srgbClr val="33395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1352</TotalTime>
  <Words>921</Words>
  <Application>Microsoft Office PowerPoint</Application>
  <PresentationFormat>Presentación en pantalla (16:9)</PresentationFormat>
  <Paragraphs>195</Paragraphs>
  <Slides>71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71</vt:i4>
      </vt:variant>
    </vt:vector>
  </HeadingPairs>
  <TitlesOfParts>
    <vt:vector size="76" baseType="lpstr">
      <vt:lpstr>Urbanist</vt:lpstr>
      <vt:lpstr>Calibri</vt:lpstr>
      <vt:lpstr>Alexandria ExtraBold</vt:lpstr>
      <vt:lpstr>Arial</vt:lpstr>
      <vt:lpstr>Interface User Experience Meeting by Slidesgo</vt:lpstr>
      <vt:lpstr>CATALOGO DE ACCESORIOS PARA CELULARES</vt:lpstr>
      <vt:lpstr>ILUMINACION</vt:lpstr>
      <vt:lpstr>ARO DE LUZ 26CM</vt:lpstr>
      <vt:lpstr>BOMBILLO LED</vt:lpstr>
      <vt:lpstr>MINI ARO DE LUZ</vt:lpstr>
      <vt:lpstr>MINI LAMPARA USB</vt:lpstr>
      <vt:lpstr>TIRA LED 10 METROS</vt:lpstr>
      <vt:lpstr>TIRA LED 5 METROS</vt:lpstr>
      <vt:lpstr>BAFLES</vt:lpstr>
      <vt:lpstr>MOBILE SPEAKER SOUND</vt:lpstr>
      <vt:lpstr>MOBILE SPEAKER SOUND</vt:lpstr>
      <vt:lpstr>MOBILE SPEAKER SOUND</vt:lpstr>
      <vt:lpstr>MOBILE SPEAKER SOUND</vt:lpstr>
      <vt:lpstr>MOBILE SPEAKER SOUND</vt:lpstr>
      <vt:lpstr>MOBILE SPEAKER SOUND</vt:lpstr>
      <vt:lpstr>MOBILE SPEAKER SOUND</vt:lpstr>
      <vt:lpstr>MOBILE SPEAKER SOUND</vt:lpstr>
      <vt:lpstr>MOBILE SPEAKER SOUND</vt:lpstr>
      <vt:lpstr>MOBILE SPEAKER SOUND</vt:lpstr>
      <vt:lpstr>SOPORTES</vt:lpstr>
      <vt:lpstr>HOLDER BASE</vt:lpstr>
      <vt:lpstr>HOLDER PARA CARRO</vt:lpstr>
      <vt:lpstr>HOLDER MAGNETICO</vt:lpstr>
      <vt:lpstr>HOLDER BASE</vt:lpstr>
      <vt:lpstr>HOLDER PARA CARRO</vt:lpstr>
      <vt:lpstr>HOLDER PARA CARRO</vt:lpstr>
      <vt:lpstr>HOLDER BASE</vt:lpstr>
      <vt:lpstr>HOLDER BASE</vt:lpstr>
      <vt:lpstr>HOLDER BASE</vt:lpstr>
      <vt:lpstr>HOLDER PARA MOTO</vt:lpstr>
      <vt:lpstr>HOLDER PARA MOTO</vt:lpstr>
      <vt:lpstr>HOLDER PARA MOTO</vt:lpstr>
      <vt:lpstr>POPSOCKET´S</vt:lpstr>
      <vt:lpstr>MINI POPSOCKET</vt:lpstr>
      <vt:lpstr>POPSOCKET</vt:lpstr>
      <vt:lpstr>POPSOCKET ASTRONAUTA</vt:lpstr>
      <vt:lpstr>MICROFONOS</vt:lpstr>
      <vt:lpstr>MICROFONO</vt:lpstr>
      <vt:lpstr>MICROFONO</vt:lpstr>
      <vt:lpstr>MICROFONO</vt:lpstr>
      <vt:lpstr>MICROFONO</vt:lpstr>
      <vt:lpstr>CELDAS SOLARES</vt:lpstr>
      <vt:lpstr>CELDA SOLAR 3W</vt:lpstr>
      <vt:lpstr>CELDA SOLAR 15W</vt:lpstr>
      <vt:lpstr>TRIPODS</vt:lpstr>
      <vt:lpstr>TRIPOD</vt:lpstr>
      <vt:lpstr>TRIPOD</vt:lpstr>
      <vt:lpstr>TRIPOD</vt:lpstr>
      <vt:lpstr>PALOS DE SELFIE</vt:lpstr>
      <vt:lpstr>PALO DE SELFIE ALAMBRICO</vt:lpstr>
      <vt:lpstr>PALO DE SELFIE INALAMBRICO</vt:lpstr>
      <vt:lpstr>ACCESORIOS</vt:lpstr>
      <vt:lpstr>CD</vt:lpstr>
      <vt:lpstr>DVD</vt:lpstr>
      <vt:lpstr>CANASTILLA DE TRIPOD</vt:lpstr>
      <vt:lpstr>TDT</vt:lpstr>
      <vt:lpstr>ANTENA TDT</vt:lpstr>
      <vt:lpstr>ANTENA TDT</vt:lpstr>
      <vt:lpstr>LAPIZ TACTIL</vt:lpstr>
      <vt:lpstr>LAPIZ TACTIL</vt:lpstr>
      <vt:lpstr>LINTERNA</vt:lpstr>
      <vt:lpstr>PIN PARA RANURA SIM</vt:lpstr>
      <vt:lpstr>PROTECTOR PARA EL AGUA</vt:lpstr>
      <vt:lpstr>PROTECTOR DE PUNTA DE CABLE</vt:lpstr>
      <vt:lpstr>PULSO DE BANDA M4</vt:lpstr>
      <vt:lpstr>REGULADOR DE VOLTAJE</vt:lpstr>
      <vt:lpstr>SMARTWATCH W26 PRO MAX</vt:lpstr>
      <vt:lpstr>TABLERO MAGICO</vt:lpstr>
      <vt:lpstr>UNION RED</vt:lpstr>
      <vt:lpstr>VENTILADOR PORTABLE</vt:lpstr>
      <vt:lpstr>VENTILADOR PORTABLE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RÉUNION SUR L'EXPÉRIENCE UTILISATEUR AVEC L'INTERFACE</dc:title>
  <cp:lastModifiedBy>Victor</cp:lastModifiedBy>
  <cp:revision>43</cp:revision>
  <dcterms:modified xsi:type="dcterms:W3CDTF">2024-01-26T03:44:40Z</dcterms:modified>
</cp:coreProperties>
</file>